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6" r:id="rId6"/>
    <p:sldId id="357" r:id="rId7"/>
    <p:sldId id="277" r:id="rId8"/>
    <p:sldId id="341" r:id="rId9"/>
    <p:sldId id="350" r:id="rId10"/>
    <p:sldId id="288" r:id="rId11"/>
    <p:sldId id="284" r:id="rId12"/>
    <p:sldId id="351" r:id="rId13"/>
    <p:sldId id="343" r:id="rId14"/>
    <p:sldId id="292" r:id="rId15"/>
    <p:sldId id="293" r:id="rId16"/>
    <p:sldId id="294" r:id="rId17"/>
    <p:sldId id="352" r:id="rId18"/>
    <p:sldId id="295" r:id="rId19"/>
    <p:sldId id="325" r:id="rId20"/>
    <p:sldId id="329" r:id="rId21"/>
    <p:sldId id="333" r:id="rId22"/>
    <p:sldId id="334" r:id="rId23"/>
    <p:sldId id="344" r:id="rId24"/>
    <p:sldId id="297" r:id="rId25"/>
    <p:sldId id="301" r:id="rId26"/>
    <p:sldId id="353" r:id="rId27"/>
    <p:sldId id="354" r:id="rId28"/>
    <p:sldId id="345" r:id="rId29"/>
    <p:sldId id="355" r:id="rId30"/>
    <p:sldId id="347" r:id="rId31"/>
    <p:sldId id="356" r:id="rId32"/>
    <p:sldId id="348" r:id="rId33"/>
    <p:sldId id="349" r:id="rId34"/>
    <p:sldId id="346" r:id="rId35"/>
    <p:sldId id="30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E781"/>
    <a:srgbClr val="1C7DBB"/>
    <a:srgbClr val="00B050"/>
    <a:srgbClr val="EBE2D2"/>
    <a:srgbClr val="E1F2D7"/>
    <a:srgbClr val="FFFFF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41" autoAdjust="0"/>
  </p:normalViewPr>
  <p:slideViewPr>
    <p:cSldViewPr snapToGrid="0" snapToObjects="1">
      <p:cViewPr varScale="1">
        <p:scale>
          <a:sx n="87" d="100"/>
          <a:sy n="87" d="100"/>
        </p:scale>
        <p:origin x="65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7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Relationship Id="rId4" Type="http://schemas.openxmlformats.org/officeDocument/2006/relationships/image" Target="../media/image87.jpe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image" Target="../media/image107.jp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D0E83-067E-4B6C-A59D-ABBD0FF5A9A7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46F04B-BF4D-45C6-A99F-295BFFB4EC8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4.Phân Tích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24EDB5-6371-4F18-878D-6E1B7982A83F}" type="parTrans" cxnId="{F410991C-A1FD-4BCF-BC23-DB5302331B71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F235FFD-D819-4AD5-9C63-0E50DC641594}" type="sibTrans" cxnId="{F410991C-A1FD-4BCF-BC23-DB5302331B71}">
      <dgm:prSet/>
      <dgm:spPr>
        <a:solidFill>
          <a:schemeClr val="accent4"/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C4CCF9E-03EC-4128-80A6-088C9EB432D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1.Mua Hàng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A6FB48-188D-4614-8955-CDA90BECA806}" type="parTrans" cxnId="{A839B833-F773-4414-A7CD-E1BD96A9DF44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80892F0-4051-4A95-8FEF-3AE8062DC1C2}" type="sibTrans" cxnId="{A839B833-F773-4414-A7CD-E1BD96A9DF44}">
      <dgm:prSet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984C6BF-9912-47C4-82CC-471755647B27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2. Kho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D63186-FDB0-4065-B2AB-E2B8A20D810A}" type="parTrans" cxnId="{5A5E8BD4-47E3-4EA6-8BF9-CDC0810C4BAB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0FBFC61-51D4-4492-8591-268E4F436B43}" type="sibTrans" cxnId="{5A5E8BD4-47E3-4EA6-8BF9-CDC0810C4BAB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162B8EC-A2FD-489D-AF5F-AE44AC811A49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3.Bán Hàng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781891-AD16-41CE-A66C-D53CA10CB12C}" type="parTrans" cxnId="{A888071B-A5B6-4845-9D44-990A79F99395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EDBC777-F660-4214-8B5F-66D42D97F2F5}" type="sibTrans" cxnId="{A888071B-A5B6-4845-9D44-990A79F99395}">
      <dgm:prSet/>
      <dgm:spPr>
        <a:solidFill>
          <a:srgbClr val="1C7DBB"/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D00D31B8-3BC8-40C3-8F1B-07FB02FD9974}" type="pres">
      <dgm:prSet presAssocID="{AD6D0E83-067E-4B6C-A59D-ABBD0FF5A9A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C42993-557D-44CC-A619-1ABDE199A9DC}" type="pres">
      <dgm:prSet presAssocID="{9246F04B-BF4D-45C6-A99F-295BFFB4EC8B}" presName="node" presStyleLbl="node1" presStyleIdx="0" presStyleCnt="4" custScaleX="98152" custScaleY="92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249F2-4BE7-4C63-A7F4-1ABCDA269221}" type="pres">
      <dgm:prSet presAssocID="{AF235FFD-D819-4AD5-9C63-0E50DC641594}" presName="sibTrans" presStyleLbl="sibTrans2D1" presStyleIdx="0" presStyleCnt="4" custLinFactNeighborX="-4388" custLinFactNeighborY="10368"/>
      <dgm:spPr/>
      <dgm:t>
        <a:bodyPr/>
        <a:lstStyle/>
        <a:p>
          <a:endParaRPr lang="en-US"/>
        </a:p>
      </dgm:t>
    </dgm:pt>
    <dgm:pt modelId="{7798DB35-5C9A-48EE-A22F-C9530F9926DC}" type="pres">
      <dgm:prSet presAssocID="{AF235FFD-D819-4AD5-9C63-0E50DC64159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254DB7D-D8F6-4A5A-98C4-4846EDDA6926}" type="pres">
      <dgm:prSet presAssocID="{0C4CCF9E-03EC-4128-80A6-088C9EB432D8}" presName="node" presStyleLbl="node1" presStyleIdx="1" presStyleCnt="4" custScaleX="94273" custScaleY="96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891A8-501A-436D-9504-48AA0C25F84A}" type="pres">
      <dgm:prSet presAssocID="{080892F0-4051-4A95-8FEF-3AE8062DC1C2}" presName="sibTrans" presStyleLbl="sibTrans2D1" presStyleIdx="1" presStyleCnt="4" custLinFactNeighborX="-6582" custLinFactNeighborY="-3456"/>
      <dgm:spPr/>
      <dgm:t>
        <a:bodyPr/>
        <a:lstStyle/>
        <a:p>
          <a:endParaRPr lang="en-US"/>
        </a:p>
      </dgm:t>
    </dgm:pt>
    <dgm:pt modelId="{391EEAF7-0086-4D02-A98F-BEB2C52E2F27}" type="pres">
      <dgm:prSet presAssocID="{080892F0-4051-4A95-8FEF-3AE8062DC1C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DEB24989-DC78-4327-9A9E-EEE6A845E0E5}" type="pres">
      <dgm:prSet presAssocID="{6984C6BF-9912-47C4-82CC-471755647B27}" presName="node" presStyleLbl="node1" presStyleIdx="2" presStyleCnt="4" custScaleX="95252" custScaleY="917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8997E-A5AE-4902-A1C0-125FB2820AFF}" type="pres">
      <dgm:prSet presAssocID="{E0FBFC61-51D4-4492-8591-268E4F436B4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BDCEC65-E2CB-4747-8812-D7BBE748EA67}" type="pres">
      <dgm:prSet presAssocID="{E0FBFC61-51D4-4492-8591-268E4F436B4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1098CE0-44B8-4C6E-8A14-46DF8BC2121B}" type="pres">
      <dgm:prSet presAssocID="{B162B8EC-A2FD-489D-AF5F-AE44AC811A49}" presName="node" presStyleLbl="node1" presStyleIdx="3" presStyleCnt="4" custScaleX="99561" custScaleY="897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B6281-A7E9-4F71-B7BE-4F34ABB8ABB0}" type="pres">
      <dgm:prSet presAssocID="{BEDBC777-F660-4214-8B5F-66D42D97F2F5}" presName="sibTrans" presStyleLbl="sibTrans2D1" presStyleIdx="3" presStyleCnt="4"/>
      <dgm:spPr/>
      <dgm:t>
        <a:bodyPr/>
        <a:lstStyle/>
        <a:p>
          <a:endParaRPr lang="en-US"/>
        </a:p>
      </dgm:t>
    </dgm:pt>
    <dgm:pt modelId="{123136E5-49B6-484F-BBB5-9FF65D29A93B}" type="pres">
      <dgm:prSet presAssocID="{BEDBC777-F660-4214-8B5F-66D42D97F2F5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038E8C0-332D-49B0-8255-CEF5249C2E26}" type="presOf" srcId="{6984C6BF-9912-47C4-82CC-471755647B27}" destId="{DEB24989-DC78-4327-9A9E-EEE6A845E0E5}" srcOrd="0" destOrd="0" presId="urn:microsoft.com/office/officeart/2005/8/layout/cycle2"/>
    <dgm:cxn modelId="{E8F887EE-208E-428D-ABDC-C189A8A09EB2}" type="presOf" srcId="{080892F0-4051-4A95-8FEF-3AE8062DC1C2}" destId="{0D6891A8-501A-436D-9504-48AA0C25F84A}" srcOrd="0" destOrd="0" presId="urn:microsoft.com/office/officeart/2005/8/layout/cycle2"/>
    <dgm:cxn modelId="{62E0DE54-7AB6-48AA-8A4E-FCCE3863DB62}" type="presOf" srcId="{BEDBC777-F660-4214-8B5F-66D42D97F2F5}" destId="{0F4B6281-A7E9-4F71-B7BE-4F34ABB8ABB0}" srcOrd="0" destOrd="0" presId="urn:microsoft.com/office/officeart/2005/8/layout/cycle2"/>
    <dgm:cxn modelId="{34C673D3-A352-4581-AB6E-EC322141E294}" type="presOf" srcId="{AF235FFD-D819-4AD5-9C63-0E50DC641594}" destId="{988249F2-4BE7-4C63-A7F4-1ABCDA269221}" srcOrd="0" destOrd="0" presId="urn:microsoft.com/office/officeart/2005/8/layout/cycle2"/>
    <dgm:cxn modelId="{02961953-2B06-4D96-99B9-55F9C0BC7A6E}" type="presOf" srcId="{0C4CCF9E-03EC-4128-80A6-088C9EB432D8}" destId="{A254DB7D-D8F6-4A5A-98C4-4846EDDA6926}" srcOrd="0" destOrd="0" presId="urn:microsoft.com/office/officeart/2005/8/layout/cycle2"/>
    <dgm:cxn modelId="{5A5E8BD4-47E3-4EA6-8BF9-CDC0810C4BAB}" srcId="{AD6D0E83-067E-4B6C-A59D-ABBD0FF5A9A7}" destId="{6984C6BF-9912-47C4-82CC-471755647B27}" srcOrd="2" destOrd="0" parTransId="{7DD63186-FDB0-4065-B2AB-E2B8A20D810A}" sibTransId="{E0FBFC61-51D4-4492-8591-268E4F436B43}"/>
    <dgm:cxn modelId="{5B9023F3-A25C-404F-B20B-EB1A5CC5E380}" type="presOf" srcId="{AF235FFD-D819-4AD5-9C63-0E50DC641594}" destId="{7798DB35-5C9A-48EE-A22F-C9530F9926DC}" srcOrd="1" destOrd="0" presId="urn:microsoft.com/office/officeart/2005/8/layout/cycle2"/>
    <dgm:cxn modelId="{ED1EA4C0-A72A-457D-B149-A3EE6348E56E}" type="presOf" srcId="{080892F0-4051-4A95-8FEF-3AE8062DC1C2}" destId="{391EEAF7-0086-4D02-A98F-BEB2C52E2F27}" srcOrd="1" destOrd="0" presId="urn:microsoft.com/office/officeart/2005/8/layout/cycle2"/>
    <dgm:cxn modelId="{85CF096C-E6C7-4234-9C26-3288779ADE43}" type="presOf" srcId="{BEDBC777-F660-4214-8B5F-66D42D97F2F5}" destId="{123136E5-49B6-484F-BBB5-9FF65D29A93B}" srcOrd="1" destOrd="0" presId="urn:microsoft.com/office/officeart/2005/8/layout/cycle2"/>
    <dgm:cxn modelId="{E5BF4AA7-3558-4B0C-A715-23FE175255CE}" type="presOf" srcId="{9246F04B-BF4D-45C6-A99F-295BFFB4EC8B}" destId="{78C42993-557D-44CC-A619-1ABDE199A9DC}" srcOrd="0" destOrd="0" presId="urn:microsoft.com/office/officeart/2005/8/layout/cycle2"/>
    <dgm:cxn modelId="{F410991C-A1FD-4BCF-BC23-DB5302331B71}" srcId="{AD6D0E83-067E-4B6C-A59D-ABBD0FF5A9A7}" destId="{9246F04B-BF4D-45C6-A99F-295BFFB4EC8B}" srcOrd="0" destOrd="0" parTransId="{D224EDB5-6371-4F18-878D-6E1B7982A83F}" sibTransId="{AF235FFD-D819-4AD5-9C63-0E50DC641594}"/>
    <dgm:cxn modelId="{A839B833-F773-4414-A7CD-E1BD96A9DF44}" srcId="{AD6D0E83-067E-4B6C-A59D-ABBD0FF5A9A7}" destId="{0C4CCF9E-03EC-4128-80A6-088C9EB432D8}" srcOrd="1" destOrd="0" parTransId="{1EA6FB48-188D-4614-8955-CDA90BECA806}" sibTransId="{080892F0-4051-4A95-8FEF-3AE8062DC1C2}"/>
    <dgm:cxn modelId="{6EBFA151-454C-4752-A04F-075497B52AA5}" type="presOf" srcId="{E0FBFC61-51D4-4492-8591-268E4F436B43}" destId="{2A98997E-A5AE-4902-A1C0-125FB2820AFF}" srcOrd="0" destOrd="0" presId="urn:microsoft.com/office/officeart/2005/8/layout/cycle2"/>
    <dgm:cxn modelId="{A888071B-A5B6-4845-9D44-990A79F99395}" srcId="{AD6D0E83-067E-4B6C-A59D-ABBD0FF5A9A7}" destId="{B162B8EC-A2FD-489D-AF5F-AE44AC811A49}" srcOrd="3" destOrd="0" parTransId="{72781891-AD16-41CE-A66C-D53CA10CB12C}" sibTransId="{BEDBC777-F660-4214-8B5F-66D42D97F2F5}"/>
    <dgm:cxn modelId="{A40D9482-394B-4319-B0CB-BBF5134A069A}" type="presOf" srcId="{E0FBFC61-51D4-4492-8591-268E4F436B43}" destId="{1BDCEC65-E2CB-4747-8812-D7BBE748EA67}" srcOrd="1" destOrd="0" presId="urn:microsoft.com/office/officeart/2005/8/layout/cycle2"/>
    <dgm:cxn modelId="{053196B5-222F-4EB9-A499-CDF23B71B87C}" type="presOf" srcId="{B162B8EC-A2FD-489D-AF5F-AE44AC811A49}" destId="{71098CE0-44B8-4C6E-8A14-46DF8BC2121B}" srcOrd="0" destOrd="0" presId="urn:microsoft.com/office/officeart/2005/8/layout/cycle2"/>
    <dgm:cxn modelId="{8AC78661-4954-4932-8BC0-DF314D8E3357}" type="presOf" srcId="{AD6D0E83-067E-4B6C-A59D-ABBD0FF5A9A7}" destId="{D00D31B8-3BC8-40C3-8F1B-07FB02FD9974}" srcOrd="0" destOrd="0" presId="urn:microsoft.com/office/officeart/2005/8/layout/cycle2"/>
    <dgm:cxn modelId="{F4F4E7FD-C767-445D-8CB1-B51C91E19934}" type="presParOf" srcId="{D00D31B8-3BC8-40C3-8F1B-07FB02FD9974}" destId="{78C42993-557D-44CC-A619-1ABDE199A9DC}" srcOrd="0" destOrd="0" presId="urn:microsoft.com/office/officeart/2005/8/layout/cycle2"/>
    <dgm:cxn modelId="{19D8816C-4566-48EC-A612-EEF453EE85A2}" type="presParOf" srcId="{D00D31B8-3BC8-40C3-8F1B-07FB02FD9974}" destId="{988249F2-4BE7-4C63-A7F4-1ABCDA269221}" srcOrd="1" destOrd="0" presId="urn:microsoft.com/office/officeart/2005/8/layout/cycle2"/>
    <dgm:cxn modelId="{D22D2FE7-1078-447E-ADDF-E446204FEB37}" type="presParOf" srcId="{988249F2-4BE7-4C63-A7F4-1ABCDA269221}" destId="{7798DB35-5C9A-48EE-A22F-C9530F9926DC}" srcOrd="0" destOrd="0" presId="urn:microsoft.com/office/officeart/2005/8/layout/cycle2"/>
    <dgm:cxn modelId="{BEED0AA1-D6BE-4033-B6E3-006817338FA8}" type="presParOf" srcId="{D00D31B8-3BC8-40C3-8F1B-07FB02FD9974}" destId="{A254DB7D-D8F6-4A5A-98C4-4846EDDA6926}" srcOrd="2" destOrd="0" presId="urn:microsoft.com/office/officeart/2005/8/layout/cycle2"/>
    <dgm:cxn modelId="{885959C6-E820-46DC-90D4-6299531EF3A8}" type="presParOf" srcId="{D00D31B8-3BC8-40C3-8F1B-07FB02FD9974}" destId="{0D6891A8-501A-436D-9504-48AA0C25F84A}" srcOrd="3" destOrd="0" presId="urn:microsoft.com/office/officeart/2005/8/layout/cycle2"/>
    <dgm:cxn modelId="{4076EC20-C02F-4DBD-B8DB-18676683FFC0}" type="presParOf" srcId="{0D6891A8-501A-436D-9504-48AA0C25F84A}" destId="{391EEAF7-0086-4D02-A98F-BEB2C52E2F27}" srcOrd="0" destOrd="0" presId="urn:microsoft.com/office/officeart/2005/8/layout/cycle2"/>
    <dgm:cxn modelId="{374AB76A-C712-46DD-B7A1-5D287C370E88}" type="presParOf" srcId="{D00D31B8-3BC8-40C3-8F1B-07FB02FD9974}" destId="{DEB24989-DC78-4327-9A9E-EEE6A845E0E5}" srcOrd="4" destOrd="0" presId="urn:microsoft.com/office/officeart/2005/8/layout/cycle2"/>
    <dgm:cxn modelId="{7DE3A5D2-AC26-4E5E-BF03-3FFF3459E1EA}" type="presParOf" srcId="{D00D31B8-3BC8-40C3-8F1B-07FB02FD9974}" destId="{2A98997E-A5AE-4902-A1C0-125FB2820AFF}" srcOrd="5" destOrd="0" presId="urn:microsoft.com/office/officeart/2005/8/layout/cycle2"/>
    <dgm:cxn modelId="{281D2D1D-94D0-4521-B52C-DEDA88F307BE}" type="presParOf" srcId="{2A98997E-A5AE-4902-A1C0-125FB2820AFF}" destId="{1BDCEC65-E2CB-4747-8812-D7BBE748EA67}" srcOrd="0" destOrd="0" presId="urn:microsoft.com/office/officeart/2005/8/layout/cycle2"/>
    <dgm:cxn modelId="{1A05B263-23A3-4BC8-B04B-1572FE1439F0}" type="presParOf" srcId="{D00D31B8-3BC8-40C3-8F1B-07FB02FD9974}" destId="{71098CE0-44B8-4C6E-8A14-46DF8BC2121B}" srcOrd="6" destOrd="0" presId="urn:microsoft.com/office/officeart/2005/8/layout/cycle2"/>
    <dgm:cxn modelId="{5146EE3F-F410-4551-88D6-8BC09B328275}" type="presParOf" srcId="{D00D31B8-3BC8-40C3-8F1B-07FB02FD9974}" destId="{0F4B6281-A7E9-4F71-B7BE-4F34ABB8ABB0}" srcOrd="7" destOrd="0" presId="urn:microsoft.com/office/officeart/2005/8/layout/cycle2"/>
    <dgm:cxn modelId="{AD7E9CED-C8FE-45FD-85CB-F1ABB15F4948}" type="presParOf" srcId="{0F4B6281-A7E9-4F71-B7BE-4F34ABB8ABB0}" destId="{123136E5-49B6-484F-BBB5-9FF65D29A93B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EBE061-D879-43DE-8039-3DC1C1F07C27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7FD3F9A-7559-47F4-9858-15AD0017C2B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Final Inventory</a:t>
          </a:r>
        </a:p>
      </dgm:t>
    </dgm:pt>
    <dgm:pt modelId="{B8EE019C-A699-4472-B7C5-A13F78B86262}" type="parTrans" cxnId="{E4662239-D71D-40BA-BD0E-92DFC77A93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27D1FF-6F10-4E95-BB0B-32533773EA85}" type="sibTrans" cxnId="{E4662239-D71D-40BA-BD0E-92DFC77A93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6D9D73-A444-4980-85BC-89B05F03A38C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Transfer Request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537684-0DF0-4113-8FF9-203B9D64571D}" type="parTrans" cxnId="{FAE1ACC3-117A-42CC-89B7-B45BF06140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7DC2DF-E406-4940-AB2B-7D2176733794}" type="sibTrans" cxnId="{FAE1ACC3-117A-42CC-89B7-B45BF06140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671F16-A36A-4744-9161-8FDBAC5EEBD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Purchase Order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DA5ACE-D566-4507-8C8C-DB85BF584718}" type="parTrans" cxnId="{AEC64F14-E99F-45F1-AF70-D5D38C8C9B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4E4993-188C-447F-8853-C1E0EB561E8D}" type="sibTrans" cxnId="{AEC64F14-E99F-45F1-AF70-D5D38C8C9B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113216-5EFC-42EE-A888-FA7B9A0E969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Kitting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46FA9F-4E62-4FD9-A862-8C5E74B00AB0}" type="parTrans" cxnId="{79707AE9-7080-4E3D-A08C-9B1A0799320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B25DEE-7A77-48BA-B842-4A660C41EF51}" type="sibTrans" cxnId="{79707AE9-7080-4E3D-A08C-9B1A0799320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9F6784-D506-4E6C-906E-5D37215A2D4B}" type="pres">
      <dgm:prSet presAssocID="{B9EBE061-D879-43DE-8039-3DC1C1F07C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5F5D3D-9D80-4D91-8F5F-FF8AC3F99A20}" type="pres">
      <dgm:prSet presAssocID="{D7FD3F9A-7559-47F4-9858-15AD0017C2B4}" presName="linNode" presStyleCnt="0"/>
      <dgm:spPr/>
    </dgm:pt>
    <dgm:pt modelId="{F2CD1558-C32C-471B-8B77-3EFA608B82DA}" type="pres">
      <dgm:prSet presAssocID="{D7FD3F9A-7559-47F4-9858-15AD0017C2B4}" presName="parentText" presStyleLbl="node1" presStyleIdx="0" presStyleCnt="1" custScaleX="1091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38A15-6F7E-4193-9431-223001428860}" type="pres">
      <dgm:prSet presAssocID="{D7FD3F9A-7559-47F4-9858-15AD0017C2B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707AE9-7080-4E3D-A08C-9B1A0799320E}" srcId="{D7FD3F9A-7559-47F4-9858-15AD0017C2B4}" destId="{6C113216-5EFC-42EE-A888-FA7B9A0E969B}" srcOrd="2" destOrd="0" parTransId="{1C46FA9F-4E62-4FD9-A862-8C5E74B00AB0}" sibTransId="{F0B25DEE-7A77-48BA-B842-4A660C41EF51}"/>
    <dgm:cxn modelId="{E4662239-D71D-40BA-BD0E-92DFC77A93B3}" srcId="{B9EBE061-D879-43DE-8039-3DC1C1F07C27}" destId="{D7FD3F9A-7559-47F4-9858-15AD0017C2B4}" srcOrd="0" destOrd="0" parTransId="{B8EE019C-A699-4472-B7C5-A13F78B86262}" sibTransId="{8C27D1FF-6F10-4E95-BB0B-32533773EA85}"/>
    <dgm:cxn modelId="{FAE1ACC3-117A-42CC-89B7-B45BF0614000}" srcId="{D7FD3F9A-7559-47F4-9858-15AD0017C2B4}" destId="{AF6D9D73-A444-4980-85BC-89B05F03A38C}" srcOrd="0" destOrd="0" parTransId="{A8537684-0DF0-4113-8FF9-203B9D64571D}" sibTransId="{C77DC2DF-E406-4940-AB2B-7D2176733794}"/>
    <dgm:cxn modelId="{FC9677B1-F3C1-4AB5-9F3D-FCDDD876955C}" type="presOf" srcId="{D7FD3F9A-7559-47F4-9858-15AD0017C2B4}" destId="{F2CD1558-C32C-471B-8B77-3EFA608B82DA}" srcOrd="0" destOrd="0" presId="urn:microsoft.com/office/officeart/2005/8/layout/vList5"/>
    <dgm:cxn modelId="{AEC64F14-E99F-45F1-AF70-D5D38C8C9B5F}" srcId="{D7FD3F9A-7559-47F4-9858-15AD0017C2B4}" destId="{EF671F16-A36A-4744-9161-8FDBAC5EEBDB}" srcOrd="1" destOrd="0" parTransId="{56DA5ACE-D566-4507-8C8C-DB85BF584718}" sibTransId="{D24E4993-188C-447F-8853-C1E0EB561E8D}"/>
    <dgm:cxn modelId="{A6E980F8-9932-4EFD-A871-84806C350D4C}" type="presOf" srcId="{AF6D9D73-A444-4980-85BC-89B05F03A38C}" destId="{5B938A15-6F7E-4193-9431-223001428860}" srcOrd="0" destOrd="0" presId="urn:microsoft.com/office/officeart/2005/8/layout/vList5"/>
    <dgm:cxn modelId="{3A60A06B-E2DC-4893-B090-97B9212E7550}" type="presOf" srcId="{6C113216-5EFC-42EE-A888-FA7B9A0E969B}" destId="{5B938A15-6F7E-4193-9431-223001428860}" srcOrd="0" destOrd="2" presId="urn:microsoft.com/office/officeart/2005/8/layout/vList5"/>
    <dgm:cxn modelId="{79D7F4CF-6D32-4BAF-A5FC-B569BBB8CEA6}" type="presOf" srcId="{EF671F16-A36A-4744-9161-8FDBAC5EEBDB}" destId="{5B938A15-6F7E-4193-9431-223001428860}" srcOrd="0" destOrd="1" presId="urn:microsoft.com/office/officeart/2005/8/layout/vList5"/>
    <dgm:cxn modelId="{F7532667-716D-4A8A-9048-E3E9D542BDAC}" type="presOf" srcId="{B9EBE061-D879-43DE-8039-3DC1C1F07C27}" destId="{5B9F6784-D506-4E6C-906E-5D37215A2D4B}" srcOrd="0" destOrd="0" presId="urn:microsoft.com/office/officeart/2005/8/layout/vList5"/>
    <dgm:cxn modelId="{D18EF8D9-CE04-43FE-ABC6-145C5986DDE3}" type="presParOf" srcId="{5B9F6784-D506-4E6C-906E-5D37215A2D4B}" destId="{8E5F5D3D-9D80-4D91-8F5F-FF8AC3F99A20}" srcOrd="0" destOrd="0" presId="urn:microsoft.com/office/officeart/2005/8/layout/vList5"/>
    <dgm:cxn modelId="{6126692E-2BF3-485B-B3A2-DD8647008D0B}" type="presParOf" srcId="{8E5F5D3D-9D80-4D91-8F5F-FF8AC3F99A20}" destId="{F2CD1558-C32C-471B-8B77-3EFA608B82DA}" srcOrd="0" destOrd="0" presId="urn:microsoft.com/office/officeart/2005/8/layout/vList5"/>
    <dgm:cxn modelId="{612F7082-2BF7-44DA-99F6-4C04098AB2B9}" type="presParOf" srcId="{8E5F5D3D-9D80-4D91-8F5F-FF8AC3F99A20}" destId="{5B938A15-6F7E-4193-9431-22300142886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A258E1-2EC4-4341-9BF3-173AEBD77A7F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C5015858-8656-4899-AD57-BEC34E3718A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Level Setup</a:t>
          </a:r>
        </a:p>
      </dgm:t>
    </dgm:pt>
    <dgm:pt modelId="{25ACC302-2F73-4889-80EC-250FD0315ACB}" type="parTrans" cxnId="{FB93950D-743C-4909-9B4F-4E9ABFAD61C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E46D6A-A7EB-48F3-8ABB-D0B79D6D3274}" type="sibTrans" cxnId="{FB93950D-743C-4909-9B4F-4E9ABFAD61C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2BFE80-A2AB-48FB-9C31-7FE3A43C5C8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Member Registration</a:t>
          </a:r>
        </a:p>
      </dgm:t>
    </dgm:pt>
    <dgm:pt modelId="{0DBC4606-6D4E-4119-86A7-300046295F30}" type="parTrans" cxnId="{C3364F8D-10A3-46A9-97A5-2941023D54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53C61B-3C94-4751-A46E-15A57AFBD2C6}" type="sibTrans" cxnId="{C3364F8D-10A3-46A9-97A5-2941023D54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5EBA0B-E795-443D-8595-90699842A87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Award Points</a:t>
          </a:r>
        </a:p>
      </dgm:t>
    </dgm:pt>
    <dgm:pt modelId="{FF10D7A7-2F08-4BB4-BBD5-B1917041D731}" type="parTrans" cxnId="{0A4624BF-4933-4D79-B1AB-890ADDF3CE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9997A3-2304-4E1A-A72B-44301AB22E30}" type="sibTrans" cxnId="{0A4624BF-4933-4D79-B1AB-890ADDF3CEF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B956F2-032B-46EE-840A-5D511CBC454F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Redeem Points</a:t>
          </a:r>
        </a:p>
      </dgm:t>
    </dgm:pt>
    <dgm:pt modelId="{D782F79E-CD83-4D59-8A50-B4B12BAB8032}" type="parTrans" cxnId="{38F877E1-114E-4091-BA6E-E55E968DE08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9D4ED2-CD7C-4369-8103-D996B2CB02A4}" type="sibTrans" cxnId="{38F877E1-114E-4091-BA6E-E55E968DE08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AF03E3-9EA7-4081-9907-D9B65423B62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Loyalty Plan</a:t>
          </a:r>
        </a:p>
      </dgm:t>
    </dgm:pt>
    <dgm:pt modelId="{C39F5F98-FB2B-4647-8876-42B58313AF2F}" type="parTrans" cxnId="{9B691D89-6BDA-4ADF-8F54-779D19D2260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EA2A80-38D8-47FE-ABF9-E52F5952F7F8}" type="sibTrans" cxnId="{9B691D89-6BDA-4ADF-8F54-779D19D2260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9B17F9-1F79-4253-89B9-CF2C0C6DEA3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Loyalty Program</a:t>
          </a:r>
        </a:p>
      </dgm:t>
    </dgm:pt>
    <dgm:pt modelId="{FB50C4BE-22DD-4C73-B9A9-69FE2FBC0618}" type="parTrans" cxnId="{F5834BB0-E356-45D7-A24D-54EDA0DA5AD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9D45BC-088B-4F4D-83FE-108C982C97DE}" type="sibTrans" cxnId="{F5834BB0-E356-45D7-A24D-54EDA0DA5AD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67461A-AE76-4E1F-A395-6841BE0C89D3}" type="pres">
      <dgm:prSet presAssocID="{17A258E1-2EC4-4341-9BF3-173AEBD77A7F}" presName="Name0" presStyleCnt="0">
        <dgm:presLayoutVars>
          <dgm:dir/>
          <dgm:animLvl val="lvl"/>
          <dgm:resizeHandles val="exact"/>
        </dgm:presLayoutVars>
      </dgm:prSet>
      <dgm:spPr/>
    </dgm:pt>
    <dgm:pt modelId="{1E715410-2EDC-4162-80B4-A9E92C36955E}" type="pres">
      <dgm:prSet presAssocID="{669B17F9-1F79-4253-89B9-CF2C0C6DEA3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73B04-9000-4EAF-86EF-A19A41A417ED}" type="pres">
      <dgm:prSet presAssocID="{129D45BC-088B-4F4D-83FE-108C982C97DE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D39803-FD08-4FB6-BC67-7C6112458E20}" type="pres">
      <dgm:prSet presAssocID="{C5015858-8656-4899-AD57-BEC34E3718A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4257E-B2B8-411E-86FB-A89C52F3B063}" type="pres">
      <dgm:prSet presAssocID="{00E46D6A-A7EB-48F3-8ABB-D0B79D6D3274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CCFC3E6-E81E-4795-9216-E4FAD6F1040F}" type="pres">
      <dgm:prSet presAssocID="{DB2BFE80-A2AB-48FB-9C31-7FE3A43C5C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9A947-F858-49B3-80D0-DB2454B98373}" type="pres">
      <dgm:prSet presAssocID="{5A53C61B-3C94-4751-A46E-15A57AFBD2C6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385D214-35D2-49AD-B08D-1CB725B5F1F3}" type="pres">
      <dgm:prSet presAssocID="{F9AF03E3-9EA7-4081-9907-D9B65423B6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FFAC5-5BA1-4164-8A45-8660A74E809B}" type="pres">
      <dgm:prSet presAssocID="{6CEA2A80-38D8-47FE-ABF9-E52F5952F7F8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B1886B0-F846-4E61-9D72-3B74F6BA7065}" type="pres">
      <dgm:prSet presAssocID="{C25EBA0B-E795-443D-8595-90699842A87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EDA4C-5C2C-4302-BCA3-CCE44AB0B7B5}" type="pres">
      <dgm:prSet presAssocID="{899997A3-2304-4E1A-A72B-44301AB22E30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4500070-EBD2-4892-AEE9-0E57E20BCFA8}" type="pres">
      <dgm:prSet presAssocID="{04B956F2-032B-46EE-840A-5D511CBC454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A4B03-DFD0-4160-810D-E18F165AF9A1}" type="presOf" srcId="{C25EBA0B-E795-443D-8595-90699842A87A}" destId="{0B1886B0-F846-4E61-9D72-3B74F6BA7065}" srcOrd="0" destOrd="0" presId="urn:microsoft.com/office/officeart/2005/8/layout/chevron1"/>
    <dgm:cxn modelId="{A982884C-38A9-4DA2-96C2-386D528D81A6}" type="presOf" srcId="{C5015858-8656-4899-AD57-BEC34E3718AA}" destId="{86D39803-FD08-4FB6-BC67-7C6112458E20}" srcOrd="0" destOrd="0" presId="urn:microsoft.com/office/officeart/2005/8/layout/chevron1"/>
    <dgm:cxn modelId="{04846B43-3624-43D8-A4AF-0E1CE4603D2F}" type="presOf" srcId="{F9AF03E3-9EA7-4081-9907-D9B65423B62E}" destId="{0385D214-35D2-49AD-B08D-1CB725B5F1F3}" srcOrd="0" destOrd="0" presId="urn:microsoft.com/office/officeart/2005/8/layout/chevron1"/>
    <dgm:cxn modelId="{F5834BB0-E356-45D7-A24D-54EDA0DA5ADB}" srcId="{17A258E1-2EC4-4341-9BF3-173AEBD77A7F}" destId="{669B17F9-1F79-4253-89B9-CF2C0C6DEA35}" srcOrd="0" destOrd="0" parTransId="{FB50C4BE-22DD-4C73-B9A9-69FE2FBC0618}" sibTransId="{129D45BC-088B-4F4D-83FE-108C982C97DE}"/>
    <dgm:cxn modelId="{C3364F8D-10A3-46A9-97A5-2941023D547E}" srcId="{17A258E1-2EC4-4341-9BF3-173AEBD77A7F}" destId="{DB2BFE80-A2AB-48FB-9C31-7FE3A43C5C85}" srcOrd="2" destOrd="0" parTransId="{0DBC4606-6D4E-4119-86A7-300046295F30}" sibTransId="{5A53C61B-3C94-4751-A46E-15A57AFBD2C6}"/>
    <dgm:cxn modelId="{38F877E1-114E-4091-BA6E-E55E968DE089}" srcId="{17A258E1-2EC4-4341-9BF3-173AEBD77A7F}" destId="{04B956F2-032B-46EE-840A-5D511CBC454F}" srcOrd="5" destOrd="0" parTransId="{D782F79E-CD83-4D59-8A50-B4B12BAB8032}" sibTransId="{D99D4ED2-CD7C-4369-8103-D996B2CB02A4}"/>
    <dgm:cxn modelId="{FB93950D-743C-4909-9B4F-4E9ABFAD61C8}" srcId="{17A258E1-2EC4-4341-9BF3-173AEBD77A7F}" destId="{C5015858-8656-4899-AD57-BEC34E3718AA}" srcOrd="1" destOrd="0" parTransId="{25ACC302-2F73-4889-80EC-250FD0315ACB}" sibTransId="{00E46D6A-A7EB-48F3-8ABB-D0B79D6D3274}"/>
    <dgm:cxn modelId="{0A4624BF-4933-4D79-B1AB-890ADDF3CEFA}" srcId="{17A258E1-2EC4-4341-9BF3-173AEBD77A7F}" destId="{C25EBA0B-E795-443D-8595-90699842A87A}" srcOrd="4" destOrd="0" parTransId="{FF10D7A7-2F08-4BB4-BBD5-B1917041D731}" sibTransId="{899997A3-2304-4E1A-A72B-44301AB22E30}"/>
    <dgm:cxn modelId="{F3A9F187-60D3-481E-A101-86633D5784C3}" type="presOf" srcId="{04B956F2-032B-46EE-840A-5D511CBC454F}" destId="{B4500070-EBD2-4892-AEE9-0E57E20BCFA8}" srcOrd="0" destOrd="0" presId="urn:microsoft.com/office/officeart/2005/8/layout/chevron1"/>
    <dgm:cxn modelId="{856728C6-7F95-4A22-BB53-634883B72520}" type="presOf" srcId="{DB2BFE80-A2AB-48FB-9C31-7FE3A43C5C85}" destId="{CCCFC3E6-E81E-4795-9216-E4FAD6F1040F}" srcOrd="0" destOrd="0" presId="urn:microsoft.com/office/officeart/2005/8/layout/chevron1"/>
    <dgm:cxn modelId="{290E75C2-AAAE-4BC5-8F2D-F46A9B273997}" type="presOf" srcId="{669B17F9-1F79-4253-89B9-CF2C0C6DEA35}" destId="{1E715410-2EDC-4162-80B4-A9E92C36955E}" srcOrd="0" destOrd="0" presId="urn:microsoft.com/office/officeart/2005/8/layout/chevron1"/>
    <dgm:cxn modelId="{9B691D89-6BDA-4ADF-8F54-779D19D22604}" srcId="{17A258E1-2EC4-4341-9BF3-173AEBD77A7F}" destId="{F9AF03E3-9EA7-4081-9907-D9B65423B62E}" srcOrd="3" destOrd="0" parTransId="{C39F5F98-FB2B-4647-8876-42B58313AF2F}" sibTransId="{6CEA2A80-38D8-47FE-ABF9-E52F5952F7F8}"/>
    <dgm:cxn modelId="{B568BC9B-5218-41AE-B276-DC42C7F57F30}" type="presOf" srcId="{17A258E1-2EC4-4341-9BF3-173AEBD77A7F}" destId="{1967461A-AE76-4E1F-A395-6841BE0C89D3}" srcOrd="0" destOrd="0" presId="urn:microsoft.com/office/officeart/2005/8/layout/chevron1"/>
    <dgm:cxn modelId="{304887C9-34F2-4465-B400-8F252E354B06}" type="presParOf" srcId="{1967461A-AE76-4E1F-A395-6841BE0C89D3}" destId="{1E715410-2EDC-4162-80B4-A9E92C36955E}" srcOrd="0" destOrd="0" presId="urn:microsoft.com/office/officeart/2005/8/layout/chevron1"/>
    <dgm:cxn modelId="{F7C74A8A-E747-4F0D-99F0-D511CA69C0E8}" type="presParOf" srcId="{1967461A-AE76-4E1F-A395-6841BE0C89D3}" destId="{C8873B04-9000-4EAF-86EF-A19A41A417ED}" srcOrd="1" destOrd="0" presId="urn:microsoft.com/office/officeart/2005/8/layout/chevron1"/>
    <dgm:cxn modelId="{BEBC603F-ACBF-4146-A25F-7F73571FEE81}" type="presParOf" srcId="{1967461A-AE76-4E1F-A395-6841BE0C89D3}" destId="{86D39803-FD08-4FB6-BC67-7C6112458E20}" srcOrd="2" destOrd="0" presId="urn:microsoft.com/office/officeart/2005/8/layout/chevron1"/>
    <dgm:cxn modelId="{C64E6245-213D-4898-AB81-9D3B688AB816}" type="presParOf" srcId="{1967461A-AE76-4E1F-A395-6841BE0C89D3}" destId="{98D4257E-B2B8-411E-86FB-A89C52F3B063}" srcOrd="3" destOrd="0" presId="urn:microsoft.com/office/officeart/2005/8/layout/chevron1"/>
    <dgm:cxn modelId="{961D4DB4-234F-4B02-9C91-19A3AE37B79A}" type="presParOf" srcId="{1967461A-AE76-4E1F-A395-6841BE0C89D3}" destId="{CCCFC3E6-E81E-4795-9216-E4FAD6F1040F}" srcOrd="4" destOrd="0" presId="urn:microsoft.com/office/officeart/2005/8/layout/chevron1"/>
    <dgm:cxn modelId="{B0617A76-5C89-4864-AC19-E0028A2B2053}" type="presParOf" srcId="{1967461A-AE76-4E1F-A395-6841BE0C89D3}" destId="{38A9A947-F858-49B3-80D0-DB2454B98373}" srcOrd="5" destOrd="0" presId="urn:microsoft.com/office/officeart/2005/8/layout/chevron1"/>
    <dgm:cxn modelId="{52569230-74AB-4AEF-B371-61A90B5C89A3}" type="presParOf" srcId="{1967461A-AE76-4E1F-A395-6841BE0C89D3}" destId="{0385D214-35D2-49AD-B08D-1CB725B5F1F3}" srcOrd="6" destOrd="0" presId="urn:microsoft.com/office/officeart/2005/8/layout/chevron1"/>
    <dgm:cxn modelId="{E5410C43-D261-48CB-A88E-517CD53E5946}" type="presParOf" srcId="{1967461A-AE76-4E1F-A395-6841BE0C89D3}" destId="{A58FFAC5-5BA1-4164-8A45-8660A74E809B}" srcOrd="7" destOrd="0" presId="urn:microsoft.com/office/officeart/2005/8/layout/chevron1"/>
    <dgm:cxn modelId="{668B8D65-D748-49EC-BDC4-122DEDDB0DD8}" type="presParOf" srcId="{1967461A-AE76-4E1F-A395-6841BE0C89D3}" destId="{0B1886B0-F846-4E61-9D72-3B74F6BA7065}" srcOrd="8" destOrd="0" presId="urn:microsoft.com/office/officeart/2005/8/layout/chevron1"/>
    <dgm:cxn modelId="{F0DB8BB8-EBBA-4A7A-95D2-558A688D1D0E}" type="presParOf" srcId="{1967461A-AE76-4E1F-A395-6841BE0C89D3}" destId="{9E1EDA4C-5C2C-4302-BCA3-CCE44AB0B7B5}" srcOrd="9" destOrd="0" presId="urn:microsoft.com/office/officeart/2005/8/layout/chevron1"/>
    <dgm:cxn modelId="{229D8A8F-2143-4459-8488-ECC09EC14391}" type="presParOf" srcId="{1967461A-AE76-4E1F-A395-6841BE0C89D3}" destId="{B4500070-EBD2-4892-AEE9-0E57E20BCFA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996198-D9B2-4390-869A-F9CE14DB0CCA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8FC724-2A9C-41E5-8572-E1D19BA90D2E}">
      <dgm:prSet phldrT="[Text]" custT="1"/>
      <dgm:spPr/>
      <dgm:t>
        <a:bodyPr/>
        <a:lstStyle/>
        <a:p>
          <a:pPr algn="ctr"/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Hạng thành viên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830B34-47A3-49CE-985C-B7E1CE666475}" type="parTrans" cxnId="{54989014-83B9-414C-B5FF-F8D0FAF5598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1B839D-5B92-4808-B93E-6ED60476AA94}" type="sibTrans" cxnId="{54989014-83B9-414C-B5FF-F8D0FAF5598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25E70-E31C-4E3B-99FA-4A2BB2D2EE0F}">
      <dgm:prSet phldrT="[Text]" custT="1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Đồng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78818-3409-4CFF-A465-0369AD9FCEBA}" type="parTrans" cxnId="{11CF451E-C6A4-4B93-A0F2-0BF7FF21D7D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AFD84D-D6F1-447B-A906-D300231F5653}" type="sibTrans" cxnId="{11CF451E-C6A4-4B93-A0F2-0BF7FF21D7D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5082CC-D013-42DE-B9DC-1B2CBBD6064B}">
      <dgm:prSet phldrT="[Text]" custT="1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Bạc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D23C28-03BE-4ACB-BA8E-F5BE0B3BBF42}" type="parTrans" cxnId="{3184BF14-D5E1-4181-B05A-096FBFDCF6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6789DE-5D8B-4DF9-9796-EF75C6B4DE5A}" type="sibTrans" cxnId="{3184BF14-D5E1-4181-B05A-096FBFDCF6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916B7C-F29E-492B-A021-E1F381EC5D98}">
      <dgm:prSet phldrT="[Text]" custT="1"/>
      <dgm:spPr/>
      <dgm:t>
        <a:bodyPr/>
        <a:lstStyle/>
        <a:p>
          <a:pPr algn="ctr"/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Nhân viên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A9E88A-46B0-459C-AF7C-01BFBE01DD8B}" type="parTrans" cxnId="{B03BFC74-38E7-4D9D-BAFC-00E73F0358A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D9F3B2-D119-4A78-A4DD-DF06F6A95AFF}" type="sibTrans" cxnId="{B03BFC74-38E7-4D9D-BAFC-00E73F0358A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59A886-2E37-4D67-A0F8-D581791E77A2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Member</a:t>
          </a:r>
        </a:p>
      </dgm:t>
    </dgm:pt>
    <dgm:pt modelId="{DF57004D-0AD6-4C49-A836-0EFB445A7E24}" type="parTrans" cxnId="{08FEE862-9B8D-4D49-A44C-3ADDA6200D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501E2C-58D3-4B83-B272-19AB9D702AAB}" type="sibTrans" cxnId="{08FEE862-9B8D-4D49-A44C-3ADDA6200D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8F494D-1535-4B34-8A18-2465C1A656D5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VIP</a:t>
          </a:r>
        </a:p>
      </dgm:t>
    </dgm:pt>
    <dgm:pt modelId="{B97F2B01-0772-4393-89CC-6C011E5B9946}" type="parTrans" cxnId="{ACBC389C-0834-4E15-93E2-86F40E60DB7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46EE90-9D3D-401E-A46E-6DA108FC57E4}" type="sibTrans" cxnId="{ACBC389C-0834-4E15-93E2-86F40E60DB7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5C287B-5CCE-4A94-81B4-1693AAB4893A}">
      <dgm:prSet phldrT="[Text]" custT="1"/>
      <dgm:spPr/>
      <dgm:t>
        <a:bodyPr/>
        <a:lstStyle/>
        <a:p>
          <a:pPr algn="ctr"/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Thẻ công ty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D14DD1-E805-4E06-ABA2-4D329E618851}" type="parTrans" cxnId="{8FAC42B3-CD1B-4486-8AC7-50F33B258BB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5E926F-5942-4FF0-A4FF-EBF314660F11}" type="sibTrans" cxnId="{8FAC42B3-CD1B-4486-8AC7-50F33B258BB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28C9B6-6E2D-41D5-8633-70A084764730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Thẻ xanh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C2BDF3-0AE1-4874-9A92-428F4DEB9640}" type="parTrans" cxnId="{3884C5C3-0C48-4FF0-910B-A819DA04A69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708305-8C31-4181-AA1D-F41F85D83148}" type="sibTrans" cxnId="{3884C5C3-0C48-4FF0-910B-A819DA04A69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7F5665-7DB2-44E6-B443-C5B5A7B3AA94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Thẻ bạc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0E3BA1-E1C2-439D-8194-F24E36A46ED5}" type="parTrans" cxnId="{A6E3E7F4-0E43-4D97-B59D-300EFB33CFE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C2C08C-4777-4B05-9AA3-1ADC33D56613}" type="sibTrans" cxnId="{A6E3E7F4-0E43-4D97-B59D-300EFB33CFE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6F9FED-D441-473C-9B6D-29DDEB1704CD}">
      <dgm:prSet phldrT="[Text]" custT="1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Vàng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F5A205-9640-48B7-BAA4-CE27F3F171A1}" type="parTrans" cxnId="{B13A68A5-F620-4255-A527-706DAA4F9AD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AF982C-068D-40BC-B331-6CCF63315799}" type="sibTrans" cxnId="{B13A68A5-F620-4255-A527-706DAA4F9AD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6EB1C7-BF84-40D8-9521-EE2364804744}">
      <dgm:prSet phldrT="[Text]" custT="1"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Kim cương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269D1-32E5-408A-9B4E-3ABFAF5BBD07}" type="parTrans" cxnId="{D732CE60-5F3B-4BCA-B644-11401376D39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CE2EF1-839D-47F5-AF0F-FB9956AEBC4C}" type="sibTrans" cxnId="{D732CE60-5F3B-4BCA-B644-11401376D39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F7E60D-7D58-457C-99CE-9CB7C7075629}" type="pres">
      <dgm:prSet presAssocID="{43996198-D9B2-4390-869A-F9CE14DB0CCA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7BBA97B-3CA6-4FAD-929D-24191430E552}" type="pres">
      <dgm:prSet presAssocID="{BB8FC724-2A9C-41E5-8572-E1D19BA90D2E}" presName="compositeNode" presStyleCnt="0">
        <dgm:presLayoutVars>
          <dgm:bulletEnabled val="1"/>
        </dgm:presLayoutVars>
      </dgm:prSet>
      <dgm:spPr/>
    </dgm:pt>
    <dgm:pt modelId="{18D48BD5-4BBC-496B-85AF-7ABBAC0F4522}" type="pres">
      <dgm:prSet presAssocID="{BB8FC724-2A9C-41E5-8572-E1D19BA90D2E}" presName="image" presStyleLbl="fgImgPlac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50F4F827-42E7-40D2-87A4-DDBA1C21CA5E}" type="pres">
      <dgm:prSet presAssocID="{BB8FC724-2A9C-41E5-8572-E1D19BA90D2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6B9D9-AE38-4EA0-96BA-91A8E2505982}" type="pres">
      <dgm:prSet presAssocID="{BB8FC724-2A9C-41E5-8572-E1D19BA90D2E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59DBD-3E7B-4170-AB00-9925F3F26ECD}" type="pres">
      <dgm:prSet presAssocID="{961B839D-5B92-4808-B93E-6ED60476AA94}" presName="sibTrans" presStyleCnt="0"/>
      <dgm:spPr/>
    </dgm:pt>
    <dgm:pt modelId="{C5FBE147-4637-410A-949E-D1A074297DA2}" type="pres">
      <dgm:prSet presAssocID="{6E916B7C-F29E-492B-A021-E1F381EC5D98}" presName="compositeNode" presStyleCnt="0">
        <dgm:presLayoutVars>
          <dgm:bulletEnabled val="1"/>
        </dgm:presLayoutVars>
      </dgm:prSet>
      <dgm:spPr/>
    </dgm:pt>
    <dgm:pt modelId="{B21AC83A-7840-47A1-8107-45095CA3F5BC}" type="pres">
      <dgm:prSet presAssocID="{6E916B7C-F29E-492B-A021-E1F381EC5D98}" presName="image" presStyleLbl="fgImgPlace1" presStyleIdx="1" presStyleCnt="3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02DFF554-BF38-4696-91A0-9F4B71279F5D}" type="pres">
      <dgm:prSet presAssocID="{6E916B7C-F29E-492B-A021-E1F381EC5D9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A2E6-F2AF-477D-942E-B15ADE523C15}" type="pres">
      <dgm:prSet presAssocID="{6E916B7C-F29E-492B-A021-E1F381EC5D98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22E56-7667-41A0-9C76-1BE22C2C0DD2}" type="pres">
      <dgm:prSet presAssocID="{80D9F3B2-D119-4A78-A4DD-DF06F6A95AFF}" presName="sibTrans" presStyleCnt="0"/>
      <dgm:spPr/>
    </dgm:pt>
    <dgm:pt modelId="{E490D89E-B91C-43CA-B175-09960DBABF57}" type="pres">
      <dgm:prSet presAssocID="{C75C287B-5CCE-4A94-81B4-1693AAB4893A}" presName="compositeNode" presStyleCnt="0">
        <dgm:presLayoutVars>
          <dgm:bulletEnabled val="1"/>
        </dgm:presLayoutVars>
      </dgm:prSet>
      <dgm:spPr/>
    </dgm:pt>
    <dgm:pt modelId="{B5BE4071-CEE1-4F28-AD8D-8AA5A8BF5609}" type="pres">
      <dgm:prSet presAssocID="{C75C287B-5CCE-4A94-81B4-1693AAB4893A}" presName="image" presStyleLbl="fgImgPlace1" presStyleIdx="2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9B21B83-B50B-474B-81F4-B4AFB49468BC}" type="pres">
      <dgm:prSet presAssocID="{C75C287B-5CCE-4A94-81B4-1693AAB4893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27F50-400D-4B43-A151-B0096F1FE673}" type="pres">
      <dgm:prSet presAssocID="{C75C287B-5CCE-4A94-81B4-1693AAB4893A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2D0F44-8909-465F-BF53-69728D159FB2}" type="presOf" srcId="{AA28C9B6-6E2D-41D5-8633-70A084764730}" destId="{29B21B83-B50B-474B-81F4-B4AFB49468BC}" srcOrd="0" destOrd="0" presId="urn:microsoft.com/office/officeart/2005/8/layout/hList2"/>
    <dgm:cxn modelId="{A6E3E7F4-0E43-4D97-B59D-300EFB33CFEC}" srcId="{C75C287B-5CCE-4A94-81B4-1693AAB4893A}" destId="{AD7F5665-7DB2-44E6-B443-C5B5A7B3AA94}" srcOrd="1" destOrd="0" parTransId="{4F0E3BA1-E1C2-439D-8194-F24E36A46ED5}" sibTransId="{CDC2C08C-4777-4B05-9AA3-1ADC33D56613}"/>
    <dgm:cxn modelId="{3884C5C3-0C48-4FF0-910B-A819DA04A699}" srcId="{C75C287B-5CCE-4A94-81B4-1693AAB4893A}" destId="{AA28C9B6-6E2D-41D5-8633-70A084764730}" srcOrd="0" destOrd="0" parTransId="{60C2BDF3-0AE1-4874-9A92-428F4DEB9640}" sibTransId="{53708305-8C31-4181-AA1D-F41F85D83148}"/>
    <dgm:cxn modelId="{D7CFE4C6-8EBD-4FF2-9A86-91F98552AF7E}" type="presOf" srcId="{215082CC-D013-42DE-B9DC-1B2CBBD6064B}" destId="{50F4F827-42E7-40D2-87A4-DDBA1C21CA5E}" srcOrd="0" destOrd="1" presId="urn:microsoft.com/office/officeart/2005/8/layout/hList2"/>
    <dgm:cxn modelId="{54989014-83B9-414C-B5FF-F8D0FAF55985}" srcId="{43996198-D9B2-4390-869A-F9CE14DB0CCA}" destId="{BB8FC724-2A9C-41E5-8572-E1D19BA90D2E}" srcOrd="0" destOrd="0" parTransId="{67830B34-47A3-49CE-985C-B7E1CE666475}" sibTransId="{961B839D-5B92-4808-B93E-6ED60476AA94}"/>
    <dgm:cxn modelId="{D732CE60-5F3B-4BCA-B644-11401376D395}" srcId="{BB8FC724-2A9C-41E5-8572-E1D19BA90D2E}" destId="{0E6EB1C7-BF84-40D8-9521-EE2364804744}" srcOrd="3" destOrd="0" parTransId="{C3D269D1-32E5-408A-9B4E-3ABFAF5BBD07}" sibTransId="{8FCE2EF1-839D-47F5-AF0F-FB9956AEBC4C}"/>
    <dgm:cxn modelId="{B90DD717-CFB7-467A-B938-318D9271E213}" type="presOf" srcId="{8E6F9FED-D441-473C-9B6D-29DDEB1704CD}" destId="{50F4F827-42E7-40D2-87A4-DDBA1C21CA5E}" srcOrd="0" destOrd="2" presId="urn:microsoft.com/office/officeart/2005/8/layout/hList2"/>
    <dgm:cxn modelId="{9EA47E93-B7FE-4379-8DA0-2D0E2A751692}" type="presOf" srcId="{43996198-D9B2-4390-869A-F9CE14DB0CCA}" destId="{62F7E60D-7D58-457C-99CE-9CB7C7075629}" srcOrd="0" destOrd="0" presId="urn:microsoft.com/office/officeart/2005/8/layout/hList2"/>
    <dgm:cxn modelId="{B07139E4-B102-4680-94B7-4B9CCEAE996E}" type="presOf" srcId="{0E6EB1C7-BF84-40D8-9521-EE2364804744}" destId="{50F4F827-42E7-40D2-87A4-DDBA1C21CA5E}" srcOrd="0" destOrd="3" presId="urn:microsoft.com/office/officeart/2005/8/layout/hList2"/>
    <dgm:cxn modelId="{B13A68A5-F620-4255-A527-706DAA4F9ADD}" srcId="{BB8FC724-2A9C-41E5-8572-E1D19BA90D2E}" destId="{8E6F9FED-D441-473C-9B6D-29DDEB1704CD}" srcOrd="2" destOrd="0" parTransId="{74F5A205-9640-48B7-BAA4-CE27F3F171A1}" sibTransId="{E1AF982C-068D-40BC-B331-6CCF63315799}"/>
    <dgm:cxn modelId="{8FAC42B3-CD1B-4486-8AC7-50F33B258BBD}" srcId="{43996198-D9B2-4390-869A-F9CE14DB0CCA}" destId="{C75C287B-5CCE-4A94-81B4-1693AAB4893A}" srcOrd="2" destOrd="0" parTransId="{C1D14DD1-E805-4E06-ABA2-4D329E618851}" sibTransId="{475E926F-5942-4FF0-A4FF-EBF314660F11}"/>
    <dgm:cxn modelId="{0BD3B86A-A772-49EB-8FD3-24B526B635E5}" type="presOf" srcId="{AD7F5665-7DB2-44E6-B443-C5B5A7B3AA94}" destId="{29B21B83-B50B-474B-81F4-B4AFB49468BC}" srcOrd="0" destOrd="1" presId="urn:microsoft.com/office/officeart/2005/8/layout/hList2"/>
    <dgm:cxn modelId="{ACBC389C-0834-4E15-93E2-86F40E60DB74}" srcId="{6E916B7C-F29E-492B-A021-E1F381EC5D98}" destId="{808F494D-1535-4B34-8A18-2465C1A656D5}" srcOrd="1" destOrd="0" parTransId="{B97F2B01-0772-4393-89CC-6C011E5B9946}" sibTransId="{6846EE90-9D3D-401E-A46E-6DA108FC57E4}"/>
    <dgm:cxn modelId="{2DD6649D-0D5F-4DD2-95D9-4A01509856BC}" type="presOf" srcId="{BB8FC724-2A9C-41E5-8572-E1D19BA90D2E}" destId="{42A6B9D9-AE38-4EA0-96BA-91A8E2505982}" srcOrd="0" destOrd="0" presId="urn:microsoft.com/office/officeart/2005/8/layout/hList2"/>
    <dgm:cxn modelId="{3C5F56FE-E69C-44F0-956F-1C2FC185360B}" type="presOf" srcId="{C359A886-2E37-4D67-A0F8-D581791E77A2}" destId="{02DFF554-BF38-4696-91A0-9F4B71279F5D}" srcOrd="0" destOrd="0" presId="urn:microsoft.com/office/officeart/2005/8/layout/hList2"/>
    <dgm:cxn modelId="{11CF451E-C6A4-4B93-A0F2-0BF7FF21D7D9}" srcId="{BB8FC724-2A9C-41E5-8572-E1D19BA90D2E}" destId="{F3C25E70-E31C-4E3B-99FA-4A2BB2D2EE0F}" srcOrd="0" destOrd="0" parTransId="{BF078818-3409-4CFF-A465-0369AD9FCEBA}" sibTransId="{ABAFD84D-D6F1-447B-A906-D300231F5653}"/>
    <dgm:cxn modelId="{08FEE862-9B8D-4D49-A44C-3ADDA6200D70}" srcId="{6E916B7C-F29E-492B-A021-E1F381EC5D98}" destId="{C359A886-2E37-4D67-A0F8-D581791E77A2}" srcOrd="0" destOrd="0" parTransId="{DF57004D-0AD6-4C49-A836-0EFB445A7E24}" sibTransId="{F7501E2C-58D3-4B83-B272-19AB9D702AAB}"/>
    <dgm:cxn modelId="{D23398AE-26E6-4903-AC59-C74AB538DEBC}" type="presOf" srcId="{6E916B7C-F29E-492B-A021-E1F381EC5D98}" destId="{528AA2E6-F2AF-477D-942E-B15ADE523C15}" srcOrd="0" destOrd="0" presId="urn:microsoft.com/office/officeart/2005/8/layout/hList2"/>
    <dgm:cxn modelId="{835186CD-5771-4982-BE63-BBC88A58502B}" type="presOf" srcId="{808F494D-1535-4B34-8A18-2465C1A656D5}" destId="{02DFF554-BF38-4696-91A0-9F4B71279F5D}" srcOrd="0" destOrd="1" presId="urn:microsoft.com/office/officeart/2005/8/layout/hList2"/>
    <dgm:cxn modelId="{B03BFC74-38E7-4D9D-BAFC-00E73F0358A9}" srcId="{43996198-D9B2-4390-869A-F9CE14DB0CCA}" destId="{6E916B7C-F29E-492B-A021-E1F381EC5D98}" srcOrd="1" destOrd="0" parTransId="{0AA9E88A-46B0-459C-AF7C-01BFBE01DD8B}" sibTransId="{80D9F3B2-D119-4A78-A4DD-DF06F6A95AFF}"/>
    <dgm:cxn modelId="{3184BF14-D5E1-4181-B05A-096FBFDCF66A}" srcId="{BB8FC724-2A9C-41E5-8572-E1D19BA90D2E}" destId="{215082CC-D013-42DE-B9DC-1B2CBBD6064B}" srcOrd="1" destOrd="0" parTransId="{44D23C28-03BE-4ACB-BA8E-F5BE0B3BBF42}" sibTransId="{406789DE-5D8B-4DF9-9796-EF75C6B4DE5A}"/>
    <dgm:cxn modelId="{401CC286-E167-480A-93A0-E048AB489156}" type="presOf" srcId="{F3C25E70-E31C-4E3B-99FA-4A2BB2D2EE0F}" destId="{50F4F827-42E7-40D2-87A4-DDBA1C21CA5E}" srcOrd="0" destOrd="0" presId="urn:microsoft.com/office/officeart/2005/8/layout/hList2"/>
    <dgm:cxn modelId="{F02D1561-9DEA-4B49-A705-051FD8DCEB4A}" type="presOf" srcId="{C75C287B-5CCE-4A94-81B4-1693AAB4893A}" destId="{40B27F50-400D-4B43-A151-B0096F1FE673}" srcOrd="0" destOrd="0" presId="urn:microsoft.com/office/officeart/2005/8/layout/hList2"/>
    <dgm:cxn modelId="{60322A9C-48A2-46F6-BE3E-F22544C13114}" type="presParOf" srcId="{62F7E60D-7D58-457C-99CE-9CB7C7075629}" destId="{77BBA97B-3CA6-4FAD-929D-24191430E552}" srcOrd="0" destOrd="0" presId="urn:microsoft.com/office/officeart/2005/8/layout/hList2"/>
    <dgm:cxn modelId="{C296DF95-D7E4-4B25-85A5-3BAE4BB98A89}" type="presParOf" srcId="{77BBA97B-3CA6-4FAD-929D-24191430E552}" destId="{18D48BD5-4BBC-496B-85AF-7ABBAC0F4522}" srcOrd="0" destOrd="0" presId="urn:microsoft.com/office/officeart/2005/8/layout/hList2"/>
    <dgm:cxn modelId="{CE5B23B5-FAD2-4DF1-A5E2-9BF6AC8D64AD}" type="presParOf" srcId="{77BBA97B-3CA6-4FAD-929D-24191430E552}" destId="{50F4F827-42E7-40D2-87A4-DDBA1C21CA5E}" srcOrd="1" destOrd="0" presId="urn:microsoft.com/office/officeart/2005/8/layout/hList2"/>
    <dgm:cxn modelId="{BEFF7D1A-FDB3-4016-A1AB-37CC5DD4297D}" type="presParOf" srcId="{77BBA97B-3CA6-4FAD-929D-24191430E552}" destId="{42A6B9D9-AE38-4EA0-96BA-91A8E2505982}" srcOrd="2" destOrd="0" presId="urn:microsoft.com/office/officeart/2005/8/layout/hList2"/>
    <dgm:cxn modelId="{6B477ED1-5461-42E7-A5EE-6B4EB77BD139}" type="presParOf" srcId="{62F7E60D-7D58-457C-99CE-9CB7C7075629}" destId="{5F059DBD-3E7B-4170-AB00-9925F3F26ECD}" srcOrd="1" destOrd="0" presId="urn:microsoft.com/office/officeart/2005/8/layout/hList2"/>
    <dgm:cxn modelId="{E58E9BD6-0BF5-4F8B-8A8F-62824CB32791}" type="presParOf" srcId="{62F7E60D-7D58-457C-99CE-9CB7C7075629}" destId="{C5FBE147-4637-410A-949E-D1A074297DA2}" srcOrd="2" destOrd="0" presId="urn:microsoft.com/office/officeart/2005/8/layout/hList2"/>
    <dgm:cxn modelId="{FB9D9BDA-C8E0-4AC0-A6D5-47487E8883E6}" type="presParOf" srcId="{C5FBE147-4637-410A-949E-D1A074297DA2}" destId="{B21AC83A-7840-47A1-8107-45095CA3F5BC}" srcOrd="0" destOrd="0" presId="urn:microsoft.com/office/officeart/2005/8/layout/hList2"/>
    <dgm:cxn modelId="{2902B02A-E20B-4490-B909-C0EAA6E00C4A}" type="presParOf" srcId="{C5FBE147-4637-410A-949E-D1A074297DA2}" destId="{02DFF554-BF38-4696-91A0-9F4B71279F5D}" srcOrd="1" destOrd="0" presId="urn:microsoft.com/office/officeart/2005/8/layout/hList2"/>
    <dgm:cxn modelId="{680EE7FF-E3BE-404B-A594-98DF0AFCC885}" type="presParOf" srcId="{C5FBE147-4637-410A-949E-D1A074297DA2}" destId="{528AA2E6-F2AF-477D-942E-B15ADE523C15}" srcOrd="2" destOrd="0" presId="urn:microsoft.com/office/officeart/2005/8/layout/hList2"/>
    <dgm:cxn modelId="{7DB1D768-9E83-41E3-9859-C12591E2A892}" type="presParOf" srcId="{62F7E60D-7D58-457C-99CE-9CB7C7075629}" destId="{C7622E56-7667-41A0-9C76-1BE22C2C0DD2}" srcOrd="3" destOrd="0" presId="urn:microsoft.com/office/officeart/2005/8/layout/hList2"/>
    <dgm:cxn modelId="{698BE345-E850-4781-900B-4442C692893E}" type="presParOf" srcId="{62F7E60D-7D58-457C-99CE-9CB7C7075629}" destId="{E490D89E-B91C-43CA-B175-09960DBABF57}" srcOrd="4" destOrd="0" presId="urn:microsoft.com/office/officeart/2005/8/layout/hList2"/>
    <dgm:cxn modelId="{769FCAF5-4212-4510-903A-F9E04BE7F7B7}" type="presParOf" srcId="{E490D89E-B91C-43CA-B175-09960DBABF57}" destId="{B5BE4071-CEE1-4F28-AD8D-8AA5A8BF5609}" srcOrd="0" destOrd="0" presId="urn:microsoft.com/office/officeart/2005/8/layout/hList2"/>
    <dgm:cxn modelId="{3CEE2506-588E-489E-9F31-B44A1576BF5D}" type="presParOf" srcId="{E490D89E-B91C-43CA-B175-09960DBABF57}" destId="{29B21B83-B50B-474B-81F4-B4AFB49468BC}" srcOrd="1" destOrd="0" presId="urn:microsoft.com/office/officeart/2005/8/layout/hList2"/>
    <dgm:cxn modelId="{ED1E572E-A664-4C29-B828-E45F32D8AF43}" type="presParOf" srcId="{E490D89E-B91C-43CA-B175-09960DBABF57}" destId="{40B27F50-400D-4B43-A151-B0096F1FE673}" srcOrd="2" destOrd="0" presId="urn:microsoft.com/office/officeart/2005/8/layout/hList2"/>
  </dgm:cxnLst>
  <dgm:bg>
    <a:blipFill>
      <a:blip xmlns:r="http://schemas.openxmlformats.org/officeDocument/2006/relationships" r:embed="rId4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8EC67F0-F311-4A3F-A681-1EE6FA615314}" type="doc">
      <dgm:prSet loTypeId="urn:microsoft.com/office/officeart/2008/layout/LinedList" loCatId="Inbox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74BA60-D7E2-4379-93B2-DC3F37BFF12F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Price List per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Store – từng cửa hàng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DDAF9A-C0A9-4DE7-9F60-43505C4A7641}" type="parTrans" cxnId="{17BFADC6-5A70-40AF-9A47-EA966C1B1BB7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4E7CE1-A2B1-4868-8C2E-6EF66D8A7895}" type="sibTrans" cxnId="{17BFADC6-5A70-40AF-9A47-EA966C1B1BB7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C01A5E-4339-4508-B2C7-EBDF3A275D85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Setup price list in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advance – chính sách giá tang thêm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06C9A0-4C72-4F3F-8B7E-FFF0D5E9F650}" type="parTrans" cxnId="{10F723ED-720F-43CC-A799-E9EDC2C190DF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E7BDEF-C0F8-4A01-A014-A54F5940FC80}" type="sibTrans" cxnId="{10F723ED-720F-43CC-A799-E9EDC2C190DF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5A67A8-E301-42C3-8C9D-96498F754984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Special Price for price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list – chính sách giá đặc biệt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AFA1AF-3031-4F21-A651-B2E5611EE9A2}" type="parTrans" cxnId="{A045E35E-3B45-4BC0-96E5-3B52911FA12D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9475AC-A7D1-41A3-9192-95D9B1855EF0}" type="sibTrans" cxnId="{A045E35E-3B45-4BC0-96E5-3B52911FA12D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F99AC7-10E1-4AA2-8690-8F64EEEB7FE6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Special Price for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Customers – Giá theo khách hàng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50F8DC-DEC2-43D6-A99E-16A28567E359}" type="parTrans" cxnId="{F7F61D85-A71F-4E4C-8B5E-86C96DE1AE75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ECB6B8-7881-4A85-8170-A11CD6A4E589}" type="sibTrans" cxnId="{F7F61D85-A71F-4E4C-8B5E-86C96DE1AE75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B433F8-E0FD-4D0F-AF39-0B25A19EE1DD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range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discount – Giá theo chiết khấu ngày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5C3076-F380-4F3B-9855-BDE50A71BDCB}" type="parTrans" cxnId="{B0C508AA-82E0-44AA-8E6A-841EE240FF1D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D4E756-D6E4-4DCD-B52F-277AD17EB104}" type="sibTrans" cxnId="{B0C508AA-82E0-44AA-8E6A-841EE240FF1D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BD011C-3339-4694-B465-7216D26146C6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Volume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discount – giá theo chiết khấu thêm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A9A92-18C7-49C9-8A7A-7EE85C48C44E}" type="parTrans" cxnId="{D68D6973-08D9-4BEF-A843-24F66D81C8F2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61AFD5-AC9B-4D52-AAC7-B16050DF6AA2}" type="sibTrans" cxnId="{D68D6973-08D9-4BEF-A843-24F66D81C8F2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D48CFF-A112-49E9-BCB1-67E95FBBA6AD}">
      <dgm:prSet custT="1"/>
      <dgm:spPr/>
      <dgm:t>
        <a:bodyPr/>
        <a:lstStyle/>
        <a:p>
          <a:r>
            <a:rPr lang="en-US" sz="1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Price </a:t>
          </a:r>
          <a:r>
            <a:rPr lang="en-US" sz="1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Manager – Quản lý giá</a:t>
          </a:r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851D26-407B-40CC-83B3-292E41EC22B0}" type="parTrans" cxnId="{D375E114-B886-4D08-ACF1-ACE551EC6D33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C63900-093E-4E6D-BA70-A98CC92B3B49}" type="sibTrans" cxnId="{D375E114-B886-4D08-ACF1-ACE551EC6D33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32F11F-8373-4505-9360-F61E24EBD0D3}">
      <dgm:prSet custT="1"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FABE6E-4BDB-43B1-BC93-BB189D4EB2B8}" type="parTrans" cxnId="{3F9C1C29-C2FA-4313-BF6D-C9E3FBB5AEC2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E2F681-6165-40A2-847E-E82577D76008}" type="sibTrans" cxnId="{3F9C1C29-C2FA-4313-BF6D-C9E3FBB5AEC2}">
      <dgm:prSet/>
      <dgm:spPr/>
      <dgm:t>
        <a:bodyPr/>
        <a:lstStyle/>
        <a:p>
          <a:endParaRPr lang="en-US" sz="1800">
            <a:solidFill>
              <a:srgbClr val="C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29F6C0-0CFF-4397-9B0C-472727101F9C}" type="pres">
      <dgm:prSet presAssocID="{88EC67F0-F311-4A3F-A681-1EE6FA61531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1FBD90A-B2BB-4CA6-846E-7D90C826E634}" type="pres">
      <dgm:prSet presAssocID="{6E74BA60-D7E2-4379-93B2-DC3F37BFF12F}" presName="thickLine" presStyleLbl="alignNode1" presStyleIdx="0" presStyleCnt="8"/>
      <dgm:spPr/>
    </dgm:pt>
    <dgm:pt modelId="{6D6081E5-B932-4981-9BC4-75F0BA4030FD}" type="pres">
      <dgm:prSet presAssocID="{6E74BA60-D7E2-4379-93B2-DC3F37BFF12F}" presName="horz1" presStyleCnt="0"/>
      <dgm:spPr/>
    </dgm:pt>
    <dgm:pt modelId="{D6C9BA4E-7967-43E9-9A2F-CC4FD4A948D9}" type="pres">
      <dgm:prSet presAssocID="{6E74BA60-D7E2-4379-93B2-DC3F37BFF12F}" presName="tx1" presStyleLbl="revTx" presStyleIdx="0" presStyleCnt="8"/>
      <dgm:spPr/>
      <dgm:t>
        <a:bodyPr/>
        <a:lstStyle/>
        <a:p>
          <a:endParaRPr lang="en-US"/>
        </a:p>
      </dgm:t>
    </dgm:pt>
    <dgm:pt modelId="{3DACD77D-8B32-4C6C-B28F-6E6997D7D4A8}" type="pres">
      <dgm:prSet presAssocID="{6E74BA60-D7E2-4379-93B2-DC3F37BFF12F}" presName="vert1" presStyleCnt="0"/>
      <dgm:spPr/>
    </dgm:pt>
    <dgm:pt modelId="{CD1EA374-63C6-4AE2-B318-ADBB981A17BC}" type="pres">
      <dgm:prSet presAssocID="{E0C01A5E-4339-4508-B2C7-EBDF3A275D85}" presName="thickLine" presStyleLbl="alignNode1" presStyleIdx="1" presStyleCnt="8"/>
      <dgm:spPr/>
    </dgm:pt>
    <dgm:pt modelId="{672C51AF-B945-4838-B71D-238CE129A9DD}" type="pres">
      <dgm:prSet presAssocID="{E0C01A5E-4339-4508-B2C7-EBDF3A275D85}" presName="horz1" presStyleCnt="0"/>
      <dgm:spPr/>
    </dgm:pt>
    <dgm:pt modelId="{F0960206-8A08-485B-A58E-D6936BF87D47}" type="pres">
      <dgm:prSet presAssocID="{E0C01A5E-4339-4508-B2C7-EBDF3A275D85}" presName="tx1" presStyleLbl="revTx" presStyleIdx="1" presStyleCnt="8"/>
      <dgm:spPr/>
      <dgm:t>
        <a:bodyPr/>
        <a:lstStyle/>
        <a:p>
          <a:endParaRPr lang="en-US"/>
        </a:p>
      </dgm:t>
    </dgm:pt>
    <dgm:pt modelId="{DAD74E46-5F57-4EB3-B035-A6D41E236338}" type="pres">
      <dgm:prSet presAssocID="{E0C01A5E-4339-4508-B2C7-EBDF3A275D85}" presName="vert1" presStyleCnt="0"/>
      <dgm:spPr/>
    </dgm:pt>
    <dgm:pt modelId="{1FDF8DB7-3181-4D4D-9197-E05AFFD01BFB}" type="pres">
      <dgm:prSet presAssocID="{345A67A8-E301-42C3-8C9D-96498F754984}" presName="thickLine" presStyleLbl="alignNode1" presStyleIdx="2" presStyleCnt="8"/>
      <dgm:spPr/>
    </dgm:pt>
    <dgm:pt modelId="{7AE20A7A-19EC-4DD4-8932-024000DA374D}" type="pres">
      <dgm:prSet presAssocID="{345A67A8-E301-42C3-8C9D-96498F754984}" presName="horz1" presStyleCnt="0"/>
      <dgm:spPr/>
    </dgm:pt>
    <dgm:pt modelId="{C38A5931-769F-4FD6-A649-A38D2B7C412F}" type="pres">
      <dgm:prSet presAssocID="{345A67A8-E301-42C3-8C9D-96498F754984}" presName="tx1" presStyleLbl="revTx" presStyleIdx="2" presStyleCnt="8"/>
      <dgm:spPr/>
      <dgm:t>
        <a:bodyPr/>
        <a:lstStyle/>
        <a:p>
          <a:endParaRPr lang="en-US"/>
        </a:p>
      </dgm:t>
    </dgm:pt>
    <dgm:pt modelId="{2A24F00F-E366-4BDE-B732-D6E89959DDD2}" type="pres">
      <dgm:prSet presAssocID="{345A67A8-E301-42C3-8C9D-96498F754984}" presName="vert1" presStyleCnt="0"/>
      <dgm:spPr/>
    </dgm:pt>
    <dgm:pt modelId="{C5208041-E6A4-449F-ABC2-6DD5742E459A}" type="pres">
      <dgm:prSet presAssocID="{7AF99AC7-10E1-4AA2-8690-8F64EEEB7FE6}" presName="thickLine" presStyleLbl="alignNode1" presStyleIdx="3" presStyleCnt="8"/>
      <dgm:spPr/>
    </dgm:pt>
    <dgm:pt modelId="{F6A486F6-77F0-4BC0-9D38-2262C9B243A5}" type="pres">
      <dgm:prSet presAssocID="{7AF99AC7-10E1-4AA2-8690-8F64EEEB7FE6}" presName="horz1" presStyleCnt="0"/>
      <dgm:spPr/>
    </dgm:pt>
    <dgm:pt modelId="{1354261C-2022-4619-A724-674EF531F75F}" type="pres">
      <dgm:prSet presAssocID="{7AF99AC7-10E1-4AA2-8690-8F64EEEB7FE6}" presName="tx1" presStyleLbl="revTx" presStyleIdx="3" presStyleCnt="8"/>
      <dgm:spPr/>
      <dgm:t>
        <a:bodyPr/>
        <a:lstStyle/>
        <a:p>
          <a:endParaRPr lang="en-US"/>
        </a:p>
      </dgm:t>
    </dgm:pt>
    <dgm:pt modelId="{12584CBE-BD8F-4E33-B3AD-EB92411C9D89}" type="pres">
      <dgm:prSet presAssocID="{7AF99AC7-10E1-4AA2-8690-8F64EEEB7FE6}" presName="vert1" presStyleCnt="0"/>
      <dgm:spPr/>
    </dgm:pt>
    <dgm:pt modelId="{8340E7C5-009A-4623-ACA4-37CDD13F68D0}" type="pres">
      <dgm:prSet presAssocID="{B1B433F8-E0FD-4D0F-AF39-0B25A19EE1DD}" presName="thickLine" presStyleLbl="alignNode1" presStyleIdx="4" presStyleCnt="8"/>
      <dgm:spPr/>
    </dgm:pt>
    <dgm:pt modelId="{55432498-E546-4C61-A562-98A618BC3166}" type="pres">
      <dgm:prSet presAssocID="{B1B433F8-E0FD-4D0F-AF39-0B25A19EE1DD}" presName="horz1" presStyleCnt="0"/>
      <dgm:spPr/>
    </dgm:pt>
    <dgm:pt modelId="{DD6ED5C9-F976-41BF-B76D-F08461315AAB}" type="pres">
      <dgm:prSet presAssocID="{B1B433F8-E0FD-4D0F-AF39-0B25A19EE1DD}" presName="tx1" presStyleLbl="revTx" presStyleIdx="4" presStyleCnt="8"/>
      <dgm:spPr/>
      <dgm:t>
        <a:bodyPr/>
        <a:lstStyle/>
        <a:p>
          <a:endParaRPr lang="en-US"/>
        </a:p>
      </dgm:t>
    </dgm:pt>
    <dgm:pt modelId="{E4170FE8-BC87-408F-876F-255A221F214C}" type="pres">
      <dgm:prSet presAssocID="{B1B433F8-E0FD-4D0F-AF39-0B25A19EE1DD}" presName="vert1" presStyleCnt="0"/>
      <dgm:spPr/>
    </dgm:pt>
    <dgm:pt modelId="{36E70155-ED0B-46DD-B26A-B0DDBE0E2EAC}" type="pres">
      <dgm:prSet presAssocID="{8EBD011C-3339-4694-B465-7216D26146C6}" presName="thickLine" presStyleLbl="alignNode1" presStyleIdx="5" presStyleCnt="8"/>
      <dgm:spPr/>
    </dgm:pt>
    <dgm:pt modelId="{AAD10961-5C4F-4210-924D-5DE7A1044071}" type="pres">
      <dgm:prSet presAssocID="{8EBD011C-3339-4694-B465-7216D26146C6}" presName="horz1" presStyleCnt="0"/>
      <dgm:spPr/>
    </dgm:pt>
    <dgm:pt modelId="{D13DA2C0-6677-45E1-A0EF-FFECF05624A1}" type="pres">
      <dgm:prSet presAssocID="{8EBD011C-3339-4694-B465-7216D26146C6}" presName="tx1" presStyleLbl="revTx" presStyleIdx="5" presStyleCnt="8"/>
      <dgm:spPr/>
      <dgm:t>
        <a:bodyPr/>
        <a:lstStyle/>
        <a:p>
          <a:endParaRPr lang="en-US"/>
        </a:p>
      </dgm:t>
    </dgm:pt>
    <dgm:pt modelId="{BCE8A9CD-4AF3-4150-9007-36633AF77569}" type="pres">
      <dgm:prSet presAssocID="{8EBD011C-3339-4694-B465-7216D26146C6}" presName="vert1" presStyleCnt="0"/>
      <dgm:spPr/>
    </dgm:pt>
    <dgm:pt modelId="{10F79B3C-C495-433E-8D59-C25D1302F44E}" type="pres">
      <dgm:prSet presAssocID="{22D48CFF-A112-49E9-BCB1-67E95FBBA6AD}" presName="thickLine" presStyleLbl="alignNode1" presStyleIdx="6" presStyleCnt="8"/>
      <dgm:spPr/>
    </dgm:pt>
    <dgm:pt modelId="{7BED5F4F-EAD1-4BAA-891B-AD45E22A3B7B}" type="pres">
      <dgm:prSet presAssocID="{22D48CFF-A112-49E9-BCB1-67E95FBBA6AD}" presName="horz1" presStyleCnt="0"/>
      <dgm:spPr/>
    </dgm:pt>
    <dgm:pt modelId="{ABCF3F9B-333D-450B-8446-0195C6184BBF}" type="pres">
      <dgm:prSet presAssocID="{22D48CFF-A112-49E9-BCB1-67E95FBBA6AD}" presName="tx1" presStyleLbl="revTx" presStyleIdx="6" presStyleCnt="8"/>
      <dgm:spPr/>
      <dgm:t>
        <a:bodyPr/>
        <a:lstStyle/>
        <a:p>
          <a:endParaRPr lang="en-US"/>
        </a:p>
      </dgm:t>
    </dgm:pt>
    <dgm:pt modelId="{31AC881D-E712-43BD-AF82-1C77E2257A73}" type="pres">
      <dgm:prSet presAssocID="{22D48CFF-A112-49E9-BCB1-67E95FBBA6AD}" presName="vert1" presStyleCnt="0"/>
      <dgm:spPr/>
    </dgm:pt>
    <dgm:pt modelId="{776D8076-98E4-4FDE-A057-94C4E839CDC0}" type="pres">
      <dgm:prSet presAssocID="{B032F11F-8373-4505-9360-F61E24EBD0D3}" presName="thickLine" presStyleLbl="alignNode1" presStyleIdx="7" presStyleCnt="8"/>
      <dgm:spPr/>
    </dgm:pt>
    <dgm:pt modelId="{9F4F4E6E-9F89-436A-8C7C-2C64B1D1E0BB}" type="pres">
      <dgm:prSet presAssocID="{B032F11F-8373-4505-9360-F61E24EBD0D3}" presName="horz1" presStyleCnt="0"/>
      <dgm:spPr/>
    </dgm:pt>
    <dgm:pt modelId="{D29F1C0D-A90E-488F-98C7-C0C8D9DCDCD9}" type="pres">
      <dgm:prSet presAssocID="{B032F11F-8373-4505-9360-F61E24EBD0D3}" presName="tx1" presStyleLbl="revTx" presStyleIdx="7" presStyleCnt="8"/>
      <dgm:spPr/>
      <dgm:t>
        <a:bodyPr/>
        <a:lstStyle/>
        <a:p>
          <a:endParaRPr lang="en-US"/>
        </a:p>
      </dgm:t>
    </dgm:pt>
    <dgm:pt modelId="{6A129F8F-8ED2-463D-BABC-6C73E985768A}" type="pres">
      <dgm:prSet presAssocID="{B032F11F-8373-4505-9360-F61E24EBD0D3}" presName="vert1" presStyleCnt="0"/>
      <dgm:spPr/>
    </dgm:pt>
  </dgm:ptLst>
  <dgm:cxnLst>
    <dgm:cxn modelId="{10F723ED-720F-43CC-A799-E9EDC2C190DF}" srcId="{88EC67F0-F311-4A3F-A681-1EE6FA615314}" destId="{E0C01A5E-4339-4508-B2C7-EBDF3A275D85}" srcOrd="1" destOrd="0" parTransId="{C006C9A0-4C72-4F3F-8B7E-FFF0D5E9F650}" sibTransId="{6DE7BDEF-C0F8-4A01-A014-A54F5940FC80}"/>
    <dgm:cxn modelId="{FF06B351-7236-430F-91A6-71AAC5F6A596}" type="presOf" srcId="{7AF99AC7-10E1-4AA2-8690-8F64EEEB7FE6}" destId="{1354261C-2022-4619-A724-674EF531F75F}" srcOrd="0" destOrd="0" presId="urn:microsoft.com/office/officeart/2008/layout/LinedList"/>
    <dgm:cxn modelId="{70BB0724-11D0-4D3D-A687-F3B0A4112E58}" type="presOf" srcId="{6E74BA60-D7E2-4379-93B2-DC3F37BFF12F}" destId="{D6C9BA4E-7967-43E9-9A2F-CC4FD4A948D9}" srcOrd="0" destOrd="0" presId="urn:microsoft.com/office/officeart/2008/layout/LinedList"/>
    <dgm:cxn modelId="{8696A98D-496C-46F1-A174-71DCFD3A0919}" type="presOf" srcId="{8EBD011C-3339-4694-B465-7216D26146C6}" destId="{D13DA2C0-6677-45E1-A0EF-FFECF05624A1}" srcOrd="0" destOrd="0" presId="urn:microsoft.com/office/officeart/2008/layout/LinedList"/>
    <dgm:cxn modelId="{B0C508AA-82E0-44AA-8E6A-841EE240FF1D}" srcId="{88EC67F0-F311-4A3F-A681-1EE6FA615314}" destId="{B1B433F8-E0FD-4D0F-AF39-0B25A19EE1DD}" srcOrd="4" destOrd="0" parTransId="{885C3076-F380-4F3B-9855-BDE50A71BDCB}" sibTransId="{DDD4E756-D6E4-4DCD-B52F-277AD17EB104}"/>
    <dgm:cxn modelId="{17BFADC6-5A70-40AF-9A47-EA966C1B1BB7}" srcId="{88EC67F0-F311-4A3F-A681-1EE6FA615314}" destId="{6E74BA60-D7E2-4379-93B2-DC3F37BFF12F}" srcOrd="0" destOrd="0" parTransId="{45DDAF9A-C0A9-4DE7-9F60-43505C4A7641}" sibTransId="{9C4E7CE1-A2B1-4868-8C2E-6EF66D8A7895}"/>
    <dgm:cxn modelId="{A045E35E-3B45-4BC0-96E5-3B52911FA12D}" srcId="{88EC67F0-F311-4A3F-A681-1EE6FA615314}" destId="{345A67A8-E301-42C3-8C9D-96498F754984}" srcOrd="2" destOrd="0" parTransId="{68AFA1AF-3031-4F21-A651-B2E5611EE9A2}" sibTransId="{269475AC-A7D1-41A3-9192-95D9B1855EF0}"/>
    <dgm:cxn modelId="{653BCBB1-7B62-45FE-A373-CD397E77C787}" type="presOf" srcId="{B032F11F-8373-4505-9360-F61E24EBD0D3}" destId="{D29F1C0D-A90E-488F-98C7-C0C8D9DCDCD9}" srcOrd="0" destOrd="0" presId="urn:microsoft.com/office/officeart/2008/layout/LinedList"/>
    <dgm:cxn modelId="{C0AFADFA-D328-448C-80F1-88CC3F2815EC}" type="presOf" srcId="{22D48CFF-A112-49E9-BCB1-67E95FBBA6AD}" destId="{ABCF3F9B-333D-450B-8446-0195C6184BBF}" srcOrd="0" destOrd="0" presId="urn:microsoft.com/office/officeart/2008/layout/LinedList"/>
    <dgm:cxn modelId="{3F9C1C29-C2FA-4313-BF6D-C9E3FBB5AEC2}" srcId="{88EC67F0-F311-4A3F-A681-1EE6FA615314}" destId="{B032F11F-8373-4505-9360-F61E24EBD0D3}" srcOrd="7" destOrd="0" parTransId="{ACFABE6E-4BDB-43B1-BC93-BB189D4EB2B8}" sibTransId="{48E2F681-6165-40A2-847E-E82577D76008}"/>
    <dgm:cxn modelId="{F7F61D85-A71F-4E4C-8B5E-86C96DE1AE75}" srcId="{88EC67F0-F311-4A3F-A681-1EE6FA615314}" destId="{7AF99AC7-10E1-4AA2-8690-8F64EEEB7FE6}" srcOrd="3" destOrd="0" parTransId="{B350F8DC-DEC2-43D6-A99E-16A28567E359}" sibTransId="{22ECB6B8-7881-4A85-8170-A11CD6A4E589}"/>
    <dgm:cxn modelId="{9826CD31-3F0B-4536-97D9-2E709D708BE5}" type="presOf" srcId="{E0C01A5E-4339-4508-B2C7-EBDF3A275D85}" destId="{F0960206-8A08-485B-A58E-D6936BF87D47}" srcOrd="0" destOrd="0" presId="urn:microsoft.com/office/officeart/2008/layout/LinedList"/>
    <dgm:cxn modelId="{6FFF6CCE-C888-4242-B6B6-CB3E74A8C49D}" type="presOf" srcId="{88EC67F0-F311-4A3F-A681-1EE6FA615314}" destId="{F629F6C0-0CFF-4397-9B0C-472727101F9C}" srcOrd="0" destOrd="0" presId="urn:microsoft.com/office/officeart/2008/layout/LinedList"/>
    <dgm:cxn modelId="{2353AF7A-68A8-4B60-B8D9-6D17E706A677}" type="presOf" srcId="{B1B433F8-E0FD-4D0F-AF39-0B25A19EE1DD}" destId="{DD6ED5C9-F976-41BF-B76D-F08461315AAB}" srcOrd="0" destOrd="0" presId="urn:microsoft.com/office/officeart/2008/layout/LinedList"/>
    <dgm:cxn modelId="{D375E114-B886-4D08-ACF1-ACE551EC6D33}" srcId="{88EC67F0-F311-4A3F-A681-1EE6FA615314}" destId="{22D48CFF-A112-49E9-BCB1-67E95FBBA6AD}" srcOrd="6" destOrd="0" parTransId="{39851D26-407B-40CC-83B3-292E41EC22B0}" sibTransId="{BEC63900-093E-4E6D-BA70-A98CC92B3B49}"/>
    <dgm:cxn modelId="{FA8539B2-4DA4-48F0-ABB4-024AFD8E7B87}" type="presOf" srcId="{345A67A8-E301-42C3-8C9D-96498F754984}" destId="{C38A5931-769F-4FD6-A649-A38D2B7C412F}" srcOrd="0" destOrd="0" presId="urn:microsoft.com/office/officeart/2008/layout/LinedList"/>
    <dgm:cxn modelId="{D68D6973-08D9-4BEF-A843-24F66D81C8F2}" srcId="{88EC67F0-F311-4A3F-A681-1EE6FA615314}" destId="{8EBD011C-3339-4694-B465-7216D26146C6}" srcOrd="5" destOrd="0" parTransId="{8E4A9A92-18C7-49C9-8A7A-7EE85C48C44E}" sibTransId="{F661AFD5-AC9B-4D52-AAC7-B16050DF6AA2}"/>
    <dgm:cxn modelId="{A1A81C91-715A-4536-9187-2C3211F04D34}" type="presParOf" srcId="{F629F6C0-0CFF-4397-9B0C-472727101F9C}" destId="{A1FBD90A-B2BB-4CA6-846E-7D90C826E634}" srcOrd="0" destOrd="0" presId="urn:microsoft.com/office/officeart/2008/layout/LinedList"/>
    <dgm:cxn modelId="{1FFECFC6-2C38-4C2F-B709-967810F42E60}" type="presParOf" srcId="{F629F6C0-0CFF-4397-9B0C-472727101F9C}" destId="{6D6081E5-B932-4981-9BC4-75F0BA4030FD}" srcOrd="1" destOrd="0" presId="urn:microsoft.com/office/officeart/2008/layout/LinedList"/>
    <dgm:cxn modelId="{C6174003-EFE7-4309-8217-947E3ADA74F2}" type="presParOf" srcId="{6D6081E5-B932-4981-9BC4-75F0BA4030FD}" destId="{D6C9BA4E-7967-43E9-9A2F-CC4FD4A948D9}" srcOrd="0" destOrd="0" presId="urn:microsoft.com/office/officeart/2008/layout/LinedList"/>
    <dgm:cxn modelId="{5A9E01E1-C609-49D3-9797-E360E745F47C}" type="presParOf" srcId="{6D6081E5-B932-4981-9BC4-75F0BA4030FD}" destId="{3DACD77D-8B32-4C6C-B28F-6E6997D7D4A8}" srcOrd="1" destOrd="0" presId="urn:microsoft.com/office/officeart/2008/layout/LinedList"/>
    <dgm:cxn modelId="{33148C0F-B3CF-4CF7-8AE9-51993C55A212}" type="presParOf" srcId="{F629F6C0-0CFF-4397-9B0C-472727101F9C}" destId="{CD1EA374-63C6-4AE2-B318-ADBB981A17BC}" srcOrd="2" destOrd="0" presId="urn:microsoft.com/office/officeart/2008/layout/LinedList"/>
    <dgm:cxn modelId="{2555859A-AF45-4761-B67C-14E31CE17A87}" type="presParOf" srcId="{F629F6C0-0CFF-4397-9B0C-472727101F9C}" destId="{672C51AF-B945-4838-B71D-238CE129A9DD}" srcOrd="3" destOrd="0" presId="urn:microsoft.com/office/officeart/2008/layout/LinedList"/>
    <dgm:cxn modelId="{D83EF402-B2F5-4953-87E0-C7687272C3C8}" type="presParOf" srcId="{672C51AF-B945-4838-B71D-238CE129A9DD}" destId="{F0960206-8A08-485B-A58E-D6936BF87D47}" srcOrd="0" destOrd="0" presId="urn:microsoft.com/office/officeart/2008/layout/LinedList"/>
    <dgm:cxn modelId="{58ECF344-1642-4559-90AE-F0945670BBFE}" type="presParOf" srcId="{672C51AF-B945-4838-B71D-238CE129A9DD}" destId="{DAD74E46-5F57-4EB3-B035-A6D41E236338}" srcOrd="1" destOrd="0" presId="urn:microsoft.com/office/officeart/2008/layout/LinedList"/>
    <dgm:cxn modelId="{CD1CA913-C8B5-460C-8549-8F72C18F3BF3}" type="presParOf" srcId="{F629F6C0-0CFF-4397-9B0C-472727101F9C}" destId="{1FDF8DB7-3181-4D4D-9197-E05AFFD01BFB}" srcOrd="4" destOrd="0" presId="urn:microsoft.com/office/officeart/2008/layout/LinedList"/>
    <dgm:cxn modelId="{A36B3E18-0875-4E0C-8A1E-D7E2076E9AE5}" type="presParOf" srcId="{F629F6C0-0CFF-4397-9B0C-472727101F9C}" destId="{7AE20A7A-19EC-4DD4-8932-024000DA374D}" srcOrd="5" destOrd="0" presId="urn:microsoft.com/office/officeart/2008/layout/LinedList"/>
    <dgm:cxn modelId="{A0372ED7-FD52-4357-BAA8-6952508AAC8A}" type="presParOf" srcId="{7AE20A7A-19EC-4DD4-8932-024000DA374D}" destId="{C38A5931-769F-4FD6-A649-A38D2B7C412F}" srcOrd="0" destOrd="0" presId="urn:microsoft.com/office/officeart/2008/layout/LinedList"/>
    <dgm:cxn modelId="{E96E6FCC-DD2E-49C6-A437-EBDAB21A7719}" type="presParOf" srcId="{7AE20A7A-19EC-4DD4-8932-024000DA374D}" destId="{2A24F00F-E366-4BDE-B732-D6E89959DDD2}" srcOrd="1" destOrd="0" presId="urn:microsoft.com/office/officeart/2008/layout/LinedList"/>
    <dgm:cxn modelId="{7A528C4B-04DF-4D0C-A21C-B6D940C76900}" type="presParOf" srcId="{F629F6C0-0CFF-4397-9B0C-472727101F9C}" destId="{C5208041-E6A4-449F-ABC2-6DD5742E459A}" srcOrd="6" destOrd="0" presId="urn:microsoft.com/office/officeart/2008/layout/LinedList"/>
    <dgm:cxn modelId="{0BE9260F-CC70-4004-83FB-705111037120}" type="presParOf" srcId="{F629F6C0-0CFF-4397-9B0C-472727101F9C}" destId="{F6A486F6-77F0-4BC0-9D38-2262C9B243A5}" srcOrd="7" destOrd="0" presId="urn:microsoft.com/office/officeart/2008/layout/LinedList"/>
    <dgm:cxn modelId="{73995A35-6431-4F98-A7CA-3000558AF5D8}" type="presParOf" srcId="{F6A486F6-77F0-4BC0-9D38-2262C9B243A5}" destId="{1354261C-2022-4619-A724-674EF531F75F}" srcOrd="0" destOrd="0" presId="urn:microsoft.com/office/officeart/2008/layout/LinedList"/>
    <dgm:cxn modelId="{621DE147-D9B9-46AF-8E6E-131836E87C5D}" type="presParOf" srcId="{F6A486F6-77F0-4BC0-9D38-2262C9B243A5}" destId="{12584CBE-BD8F-4E33-B3AD-EB92411C9D89}" srcOrd="1" destOrd="0" presId="urn:microsoft.com/office/officeart/2008/layout/LinedList"/>
    <dgm:cxn modelId="{31266A7B-847A-4147-B8A3-5A85B8FECADA}" type="presParOf" srcId="{F629F6C0-0CFF-4397-9B0C-472727101F9C}" destId="{8340E7C5-009A-4623-ACA4-37CDD13F68D0}" srcOrd="8" destOrd="0" presId="urn:microsoft.com/office/officeart/2008/layout/LinedList"/>
    <dgm:cxn modelId="{90AA25B7-B846-42D0-9C8E-492D5431FE30}" type="presParOf" srcId="{F629F6C0-0CFF-4397-9B0C-472727101F9C}" destId="{55432498-E546-4C61-A562-98A618BC3166}" srcOrd="9" destOrd="0" presId="urn:microsoft.com/office/officeart/2008/layout/LinedList"/>
    <dgm:cxn modelId="{197E80F9-10BA-421A-B411-BDA1B626C196}" type="presParOf" srcId="{55432498-E546-4C61-A562-98A618BC3166}" destId="{DD6ED5C9-F976-41BF-B76D-F08461315AAB}" srcOrd="0" destOrd="0" presId="urn:microsoft.com/office/officeart/2008/layout/LinedList"/>
    <dgm:cxn modelId="{11722DF3-1B01-424E-8A53-4725113280CF}" type="presParOf" srcId="{55432498-E546-4C61-A562-98A618BC3166}" destId="{E4170FE8-BC87-408F-876F-255A221F214C}" srcOrd="1" destOrd="0" presId="urn:microsoft.com/office/officeart/2008/layout/LinedList"/>
    <dgm:cxn modelId="{F02E4878-988B-48F9-AACF-58E26DD5CEF3}" type="presParOf" srcId="{F629F6C0-0CFF-4397-9B0C-472727101F9C}" destId="{36E70155-ED0B-46DD-B26A-B0DDBE0E2EAC}" srcOrd="10" destOrd="0" presId="urn:microsoft.com/office/officeart/2008/layout/LinedList"/>
    <dgm:cxn modelId="{5F541959-6AB4-4CF6-94B1-20093C70A74F}" type="presParOf" srcId="{F629F6C0-0CFF-4397-9B0C-472727101F9C}" destId="{AAD10961-5C4F-4210-924D-5DE7A1044071}" srcOrd="11" destOrd="0" presId="urn:microsoft.com/office/officeart/2008/layout/LinedList"/>
    <dgm:cxn modelId="{D9DA6372-94FF-488C-9ABE-40ED85523BFF}" type="presParOf" srcId="{AAD10961-5C4F-4210-924D-5DE7A1044071}" destId="{D13DA2C0-6677-45E1-A0EF-FFECF05624A1}" srcOrd="0" destOrd="0" presId="urn:microsoft.com/office/officeart/2008/layout/LinedList"/>
    <dgm:cxn modelId="{D910D44A-05D8-45C8-BA10-100B1539F8E0}" type="presParOf" srcId="{AAD10961-5C4F-4210-924D-5DE7A1044071}" destId="{BCE8A9CD-4AF3-4150-9007-36633AF77569}" srcOrd="1" destOrd="0" presId="urn:microsoft.com/office/officeart/2008/layout/LinedList"/>
    <dgm:cxn modelId="{6FD674D2-6D3E-4AC3-B340-DE56383078C1}" type="presParOf" srcId="{F629F6C0-0CFF-4397-9B0C-472727101F9C}" destId="{10F79B3C-C495-433E-8D59-C25D1302F44E}" srcOrd="12" destOrd="0" presId="urn:microsoft.com/office/officeart/2008/layout/LinedList"/>
    <dgm:cxn modelId="{FA8199D6-0D66-47CA-9710-E4BB54D1C255}" type="presParOf" srcId="{F629F6C0-0CFF-4397-9B0C-472727101F9C}" destId="{7BED5F4F-EAD1-4BAA-891B-AD45E22A3B7B}" srcOrd="13" destOrd="0" presId="urn:microsoft.com/office/officeart/2008/layout/LinedList"/>
    <dgm:cxn modelId="{57569E3F-E3AD-4F4F-AACE-81BD10623F40}" type="presParOf" srcId="{7BED5F4F-EAD1-4BAA-891B-AD45E22A3B7B}" destId="{ABCF3F9B-333D-450B-8446-0195C6184BBF}" srcOrd="0" destOrd="0" presId="urn:microsoft.com/office/officeart/2008/layout/LinedList"/>
    <dgm:cxn modelId="{C989795C-02B6-43A8-A150-D6CCEAD8A120}" type="presParOf" srcId="{7BED5F4F-EAD1-4BAA-891B-AD45E22A3B7B}" destId="{31AC881D-E712-43BD-AF82-1C77E2257A73}" srcOrd="1" destOrd="0" presId="urn:microsoft.com/office/officeart/2008/layout/LinedList"/>
    <dgm:cxn modelId="{07D0D9BC-79BF-41D2-9A57-EE8354B5F707}" type="presParOf" srcId="{F629F6C0-0CFF-4397-9B0C-472727101F9C}" destId="{776D8076-98E4-4FDE-A057-94C4E839CDC0}" srcOrd="14" destOrd="0" presId="urn:microsoft.com/office/officeart/2008/layout/LinedList"/>
    <dgm:cxn modelId="{868DC68F-A040-4DF9-9C35-D0094168D75A}" type="presParOf" srcId="{F629F6C0-0CFF-4397-9B0C-472727101F9C}" destId="{9F4F4E6E-9F89-436A-8C7C-2C64B1D1E0BB}" srcOrd="15" destOrd="0" presId="urn:microsoft.com/office/officeart/2008/layout/LinedList"/>
    <dgm:cxn modelId="{C2F5E890-8348-4EFD-9965-B4799D4FF895}" type="presParOf" srcId="{9F4F4E6E-9F89-436A-8C7C-2C64B1D1E0BB}" destId="{D29F1C0D-A90E-488F-98C7-C0C8D9DCDCD9}" srcOrd="0" destOrd="0" presId="urn:microsoft.com/office/officeart/2008/layout/LinedList"/>
    <dgm:cxn modelId="{D4B8439B-4118-4261-8932-6DE174DAD1D5}" type="presParOf" srcId="{9F4F4E6E-9F89-436A-8C7C-2C64B1D1E0BB}" destId="{6A129F8F-8ED2-463D-BABC-6C73E98576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F05BEA-92A0-49E0-9E6C-BEC88B20071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</dgm:spPr>
      <dgm:t>
        <a:bodyPr/>
        <a:lstStyle/>
        <a:p>
          <a:endParaRPr lang="en-US"/>
        </a:p>
      </dgm:t>
    </dgm:pt>
    <dgm:pt modelId="{2D1E1318-B1CA-424C-ADBA-839F7EF04531}">
      <dgm:prSet phldrT="[Văn bản]"/>
      <dgm:spPr>
        <a:gradFill rotWithShape="0">
          <a:gsLst>
            <a:gs pos="0">
              <a:srgbClr val="FFFFFF"/>
            </a:gs>
            <a:gs pos="100000">
              <a:schemeClr val="tx1">
                <a:alpha val="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Nghiệp vụ bán hàng tại POS</a:t>
          </a:r>
          <a:endParaRPr lang="en-US" b="1">
            <a:solidFill>
              <a:schemeClr val="bg1"/>
            </a:solidFill>
          </a:endParaRPr>
        </a:p>
      </dgm:t>
    </dgm:pt>
    <dgm:pt modelId="{BE90EC1E-F9E4-45CA-AB40-424438150892}" type="parTrans" cxnId="{155D666D-DD4D-40EE-908B-724470CFBC3E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4D40941E-49AB-4F5D-9BA0-9FC36E90A49F}" type="sibTrans" cxnId="{155D666D-DD4D-40EE-908B-724470CFBC3E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9AC974BA-5826-4CF5-A66A-BB6213177B72}">
      <dgm:prSet phldrT="[Văn bản]"/>
      <dgm:spPr>
        <a:gradFill rotWithShape="0">
          <a:gsLst>
            <a:gs pos="0">
              <a:srgbClr val="FFFFFF"/>
            </a:gs>
            <a:gs pos="100000">
              <a:schemeClr val="tx1">
                <a:alpha val="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 Kho – Luân chuyển hàng hóa, kế hoạch đơn hàng</a:t>
          </a:r>
          <a:endParaRPr lang="en-US" b="1">
            <a:solidFill>
              <a:schemeClr val="bg1"/>
            </a:solidFill>
          </a:endParaRPr>
        </a:p>
      </dgm:t>
    </dgm:pt>
    <dgm:pt modelId="{65CB481C-37D0-417D-9D7D-4CC058FD71FA}" type="parTrans" cxnId="{D2EB7A08-768D-4EF0-9538-1D4BDB9BB93E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5D4D1B1F-7710-426F-93AD-46B2017883B8}" type="sibTrans" cxnId="{D2EB7A08-768D-4EF0-9538-1D4BDB9BB93E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FC270570-0E60-4E4F-846D-1242885B74E2}">
      <dgm:prSet phldrT="[Văn bản]"/>
      <dgm:spPr>
        <a:gradFill rotWithShape="0">
          <a:gsLst>
            <a:gs pos="0">
              <a:srgbClr val="FFFFFF"/>
            </a:gs>
            <a:gs pos="100000">
              <a:schemeClr val="tx1">
                <a:alpha val="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 mua hàng</a:t>
          </a:r>
          <a:endParaRPr lang="en-US" b="1">
            <a:solidFill>
              <a:schemeClr val="bg1"/>
            </a:solidFill>
          </a:endParaRPr>
        </a:p>
      </dgm:t>
    </dgm:pt>
    <dgm:pt modelId="{F824B61D-E173-4679-971C-BCD91C85BFBA}" type="parTrans" cxnId="{F0257F64-DADA-4003-A240-BA1E042858A7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F146FADE-7540-4C92-826F-DE814AE697D9}" type="sibTrans" cxnId="{F0257F64-DADA-4003-A240-BA1E042858A7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81858CC6-215D-4D7D-B29F-72F623206052}">
      <dgm:prSet phldrT="[Văn bản]"/>
      <dgm:spPr>
        <a:gradFill rotWithShape="0">
          <a:gsLst>
            <a:gs pos="0">
              <a:srgbClr val="FFFFFF"/>
            </a:gs>
            <a:gs pos="100000">
              <a:schemeClr val="tx1">
                <a:alpha val="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 tiền/dòng tiền</a:t>
          </a:r>
          <a:endParaRPr lang="en-US" b="1">
            <a:solidFill>
              <a:schemeClr val="bg1"/>
            </a:solidFill>
          </a:endParaRPr>
        </a:p>
      </dgm:t>
    </dgm:pt>
    <dgm:pt modelId="{A5691F25-7B79-4A02-9945-945F4DB67BDE}" type="parTrans" cxnId="{D76F67DD-E537-4461-9C90-4C44AB1610E9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AD2EC91D-06F5-4C81-8CD6-A2EF5D2E4EA8}" type="sibTrans" cxnId="{D76F67DD-E537-4461-9C90-4C44AB1610E9}">
      <dgm:prSet/>
      <dgm:spPr/>
      <dgm:t>
        <a:bodyPr/>
        <a:lstStyle/>
        <a:p>
          <a:endParaRPr lang="en-US" b="1">
            <a:solidFill>
              <a:srgbClr val="FF0000"/>
            </a:solidFill>
          </a:endParaRPr>
        </a:p>
      </dgm:t>
    </dgm:pt>
    <dgm:pt modelId="{3B7CCFFE-96EE-45AD-9156-C5D46235CB52}" type="pres">
      <dgm:prSet presAssocID="{14F05BEA-92A0-49E0-9E6C-BEC88B20071B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DA40C7-E6D5-46D8-B391-1F6D01DAC838}" type="pres">
      <dgm:prSet presAssocID="{2D1E1318-B1CA-424C-ADBA-839F7EF04531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F08F8EDD-BEEE-4797-AFFE-D7ACFF16F93C}" type="pres">
      <dgm:prSet presAssocID="{2D1E1318-B1CA-424C-ADBA-839F7EF04531}" presName="imgShp" presStyleLbl="fgImgPlace1" presStyleIdx="0" presStyleCnt="4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1F3EA7ED-442C-4B6F-B01C-D7A4090593CF}" type="pres">
      <dgm:prSet presAssocID="{2D1E1318-B1CA-424C-ADBA-839F7EF0453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9037C-23A1-43B3-A5E7-2BC0B0EECE91}" type="pres">
      <dgm:prSet presAssocID="{4D40941E-49AB-4F5D-9BA0-9FC36E90A49F}" presName="spacing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313FECEA-1FA4-468C-9259-954E069A5747}" type="pres">
      <dgm:prSet presAssocID="{9AC974BA-5826-4CF5-A66A-BB6213177B72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F2D5473A-5827-4FD4-9CB6-2AF7865E80F8}" type="pres">
      <dgm:prSet presAssocID="{9AC974BA-5826-4CF5-A66A-BB6213177B72}" presName="imgShp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C5634D13-C12E-49AF-A524-7C31D1DC6024}" type="pres">
      <dgm:prSet presAssocID="{9AC974BA-5826-4CF5-A66A-BB6213177B72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7E0A4-42C1-4133-B287-1876F9DA5948}" type="pres">
      <dgm:prSet presAssocID="{5D4D1B1F-7710-426F-93AD-46B2017883B8}" presName="spacing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83C3D6EB-D2D5-4E57-BDD6-CAF09620159F}" type="pres">
      <dgm:prSet presAssocID="{FC270570-0E60-4E4F-846D-1242885B74E2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118D9107-40AD-46F2-996C-D09CE00BD63D}" type="pres">
      <dgm:prSet presAssocID="{FC270570-0E60-4E4F-846D-1242885B74E2}" presName="imgShp" presStyleLbl="fgImgPlace1" presStyleIdx="2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6074FBED-89D2-4268-B975-241AA82F82EC}" type="pres">
      <dgm:prSet presAssocID="{FC270570-0E60-4E4F-846D-1242885B74E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64F87-50B7-4965-9ED1-E9DFB0C12896}" type="pres">
      <dgm:prSet presAssocID="{F146FADE-7540-4C92-826F-DE814AE697D9}" presName="spacing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FE1643BE-EE56-4DF8-AC67-DE8FC6D8B13E}" type="pres">
      <dgm:prSet presAssocID="{81858CC6-215D-4D7D-B29F-72F623206052}" presName="composite" presStyleCnt="0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2CD40727-A409-4CEF-AEC3-73302E60225F}" type="pres">
      <dgm:prSet presAssocID="{81858CC6-215D-4D7D-B29F-72F623206052}" presName="imgShp" presStyleLbl="fgImgPlac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68E7D8C2-2838-46FA-97DF-BCBDF039A128}" type="pres">
      <dgm:prSet presAssocID="{81858CC6-215D-4D7D-B29F-72F62320605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BE9F27-97A9-4D14-87E6-CB9D7220B447}" type="presOf" srcId="{FC270570-0E60-4E4F-846D-1242885B74E2}" destId="{6074FBED-89D2-4268-B975-241AA82F82EC}" srcOrd="0" destOrd="0" presId="urn:microsoft.com/office/officeart/2005/8/layout/vList3"/>
    <dgm:cxn modelId="{8C80FD2E-A967-469B-B7F9-86964C50EEDA}" type="presOf" srcId="{2D1E1318-B1CA-424C-ADBA-839F7EF04531}" destId="{1F3EA7ED-442C-4B6F-B01C-D7A4090593CF}" srcOrd="0" destOrd="0" presId="urn:microsoft.com/office/officeart/2005/8/layout/vList3"/>
    <dgm:cxn modelId="{F0257F64-DADA-4003-A240-BA1E042858A7}" srcId="{14F05BEA-92A0-49E0-9E6C-BEC88B20071B}" destId="{FC270570-0E60-4E4F-846D-1242885B74E2}" srcOrd="2" destOrd="0" parTransId="{F824B61D-E173-4679-971C-BCD91C85BFBA}" sibTransId="{F146FADE-7540-4C92-826F-DE814AE697D9}"/>
    <dgm:cxn modelId="{56258580-0D59-47AD-A671-7A8BAB1802AF}" type="presOf" srcId="{81858CC6-215D-4D7D-B29F-72F623206052}" destId="{68E7D8C2-2838-46FA-97DF-BCBDF039A128}" srcOrd="0" destOrd="0" presId="urn:microsoft.com/office/officeart/2005/8/layout/vList3"/>
    <dgm:cxn modelId="{D2EB7A08-768D-4EF0-9538-1D4BDB9BB93E}" srcId="{14F05BEA-92A0-49E0-9E6C-BEC88B20071B}" destId="{9AC974BA-5826-4CF5-A66A-BB6213177B72}" srcOrd="1" destOrd="0" parTransId="{65CB481C-37D0-417D-9D7D-4CC058FD71FA}" sibTransId="{5D4D1B1F-7710-426F-93AD-46B2017883B8}"/>
    <dgm:cxn modelId="{155D666D-DD4D-40EE-908B-724470CFBC3E}" srcId="{14F05BEA-92A0-49E0-9E6C-BEC88B20071B}" destId="{2D1E1318-B1CA-424C-ADBA-839F7EF04531}" srcOrd="0" destOrd="0" parTransId="{BE90EC1E-F9E4-45CA-AB40-424438150892}" sibTransId="{4D40941E-49AB-4F5D-9BA0-9FC36E90A49F}"/>
    <dgm:cxn modelId="{473309BE-467F-4429-A943-27E3AC14878B}" type="presOf" srcId="{14F05BEA-92A0-49E0-9E6C-BEC88B20071B}" destId="{3B7CCFFE-96EE-45AD-9156-C5D46235CB52}" srcOrd="0" destOrd="0" presId="urn:microsoft.com/office/officeart/2005/8/layout/vList3"/>
    <dgm:cxn modelId="{D76F67DD-E537-4461-9C90-4C44AB1610E9}" srcId="{14F05BEA-92A0-49E0-9E6C-BEC88B20071B}" destId="{81858CC6-215D-4D7D-B29F-72F623206052}" srcOrd="3" destOrd="0" parTransId="{A5691F25-7B79-4A02-9945-945F4DB67BDE}" sibTransId="{AD2EC91D-06F5-4C81-8CD6-A2EF5D2E4EA8}"/>
    <dgm:cxn modelId="{CB28A5F0-77CC-49F4-908E-23DF724B1EDA}" type="presOf" srcId="{9AC974BA-5826-4CF5-A66A-BB6213177B72}" destId="{C5634D13-C12E-49AF-A524-7C31D1DC6024}" srcOrd="0" destOrd="0" presId="urn:microsoft.com/office/officeart/2005/8/layout/vList3"/>
    <dgm:cxn modelId="{05C3CDE5-513E-440E-AF19-D8B66749FB8C}" type="presParOf" srcId="{3B7CCFFE-96EE-45AD-9156-C5D46235CB52}" destId="{ACDA40C7-E6D5-46D8-B391-1F6D01DAC838}" srcOrd="0" destOrd="0" presId="urn:microsoft.com/office/officeart/2005/8/layout/vList3"/>
    <dgm:cxn modelId="{FE66649B-4646-43F5-87BD-B1493DA0F905}" type="presParOf" srcId="{ACDA40C7-E6D5-46D8-B391-1F6D01DAC838}" destId="{F08F8EDD-BEEE-4797-AFFE-D7ACFF16F93C}" srcOrd="0" destOrd="0" presId="urn:microsoft.com/office/officeart/2005/8/layout/vList3"/>
    <dgm:cxn modelId="{68601AA9-68E8-4352-A18A-50BBD3F35528}" type="presParOf" srcId="{ACDA40C7-E6D5-46D8-B391-1F6D01DAC838}" destId="{1F3EA7ED-442C-4B6F-B01C-D7A4090593CF}" srcOrd="1" destOrd="0" presId="urn:microsoft.com/office/officeart/2005/8/layout/vList3"/>
    <dgm:cxn modelId="{A5D97347-831D-401A-9CCA-BE8CBC166DDB}" type="presParOf" srcId="{3B7CCFFE-96EE-45AD-9156-C5D46235CB52}" destId="{61F9037C-23A1-43B3-A5E7-2BC0B0EECE91}" srcOrd="1" destOrd="0" presId="urn:microsoft.com/office/officeart/2005/8/layout/vList3"/>
    <dgm:cxn modelId="{F9619D88-14A1-4040-B678-9B9962B2463F}" type="presParOf" srcId="{3B7CCFFE-96EE-45AD-9156-C5D46235CB52}" destId="{313FECEA-1FA4-468C-9259-954E069A5747}" srcOrd="2" destOrd="0" presId="urn:microsoft.com/office/officeart/2005/8/layout/vList3"/>
    <dgm:cxn modelId="{FEE1F363-5D99-40A5-B208-854F2E2E5B35}" type="presParOf" srcId="{313FECEA-1FA4-468C-9259-954E069A5747}" destId="{F2D5473A-5827-4FD4-9CB6-2AF7865E80F8}" srcOrd="0" destOrd="0" presId="urn:microsoft.com/office/officeart/2005/8/layout/vList3"/>
    <dgm:cxn modelId="{6DBA4443-2BA4-4095-BD05-88ABA25FCA98}" type="presParOf" srcId="{313FECEA-1FA4-468C-9259-954E069A5747}" destId="{C5634D13-C12E-49AF-A524-7C31D1DC6024}" srcOrd="1" destOrd="0" presId="urn:microsoft.com/office/officeart/2005/8/layout/vList3"/>
    <dgm:cxn modelId="{42AD4598-31D3-45C2-89D5-9869CD71979A}" type="presParOf" srcId="{3B7CCFFE-96EE-45AD-9156-C5D46235CB52}" destId="{AA77E0A4-42C1-4133-B287-1876F9DA5948}" srcOrd="3" destOrd="0" presId="urn:microsoft.com/office/officeart/2005/8/layout/vList3"/>
    <dgm:cxn modelId="{107B735C-F5BA-49ED-AF9E-D8383C173C25}" type="presParOf" srcId="{3B7CCFFE-96EE-45AD-9156-C5D46235CB52}" destId="{83C3D6EB-D2D5-4E57-BDD6-CAF09620159F}" srcOrd="4" destOrd="0" presId="urn:microsoft.com/office/officeart/2005/8/layout/vList3"/>
    <dgm:cxn modelId="{6233CE89-8376-430F-9AE7-BFB8402749A1}" type="presParOf" srcId="{83C3D6EB-D2D5-4E57-BDD6-CAF09620159F}" destId="{118D9107-40AD-46F2-996C-D09CE00BD63D}" srcOrd="0" destOrd="0" presId="urn:microsoft.com/office/officeart/2005/8/layout/vList3"/>
    <dgm:cxn modelId="{380DA354-010C-4695-AD35-632AAAC2616A}" type="presParOf" srcId="{83C3D6EB-D2D5-4E57-BDD6-CAF09620159F}" destId="{6074FBED-89D2-4268-B975-241AA82F82EC}" srcOrd="1" destOrd="0" presId="urn:microsoft.com/office/officeart/2005/8/layout/vList3"/>
    <dgm:cxn modelId="{0C62AE72-01B5-4440-926E-56C6084F7AA4}" type="presParOf" srcId="{3B7CCFFE-96EE-45AD-9156-C5D46235CB52}" destId="{ACE64F87-50B7-4965-9ED1-E9DFB0C12896}" srcOrd="5" destOrd="0" presId="urn:microsoft.com/office/officeart/2005/8/layout/vList3"/>
    <dgm:cxn modelId="{8730A565-CE3C-43D9-90C6-C892073E2192}" type="presParOf" srcId="{3B7CCFFE-96EE-45AD-9156-C5D46235CB52}" destId="{FE1643BE-EE56-4DF8-AC67-DE8FC6D8B13E}" srcOrd="6" destOrd="0" presId="urn:microsoft.com/office/officeart/2005/8/layout/vList3"/>
    <dgm:cxn modelId="{5844B9D2-EA44-4EC8-A10C-BC0A135FCA11}" type="presParOf" srcId="{FE1643BE-EE56-4DF8-AC67-DE8FC6D8B13E}" destId="{2CD40727-A409-4CEF-AEC3-73302E60225F}" srcOrd="0" destOrd="0" presId="urn:microsoft.com/office/officeart/2005/8/layout/vList3"/>
    <dgm:cxn modelId="{E64F0580-8B32-4CDA-8BE3-FA40C1612B4E}" type="presParOf" srcId="{FE1643BE-EE56-4DF8-AC67-DE8FC6D8B13E}" destId="{68E7D8C2-2838-46FA-97DF-BCBDF039A128}" srcOrd="1" destOrd="0" presId="urn:microsoft.com/office/officeart/2005/8/layout/vLis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E3EF42-0E97-483F-8C61-8AF3E40E445E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1490CA7C-C267-4591-8D42-808B5080D9DE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Đơn đặt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9D5299-2F73-471B-BD99-C96A3FCFFB4B}" type="parTrans" cxnId="{A9D666EF-3DBA-4468-BA9E-587E1B62EB3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F537D9-750B-48A8-AC7B-ABDC282E067A}" type="sibTrans" cxnId="{A9D666EF-3DBA-4468-BA9E-587E1B62EB3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5EB600-3A63-4BF5-BECA-030A1262283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Nhập hàng từ PO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0F9E57-491E-4012-94FA-14A967D4F94D}" type="parTrans" cxnId="{30BDF189-1992-43BE-80AD-54AC8CB444D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43FA9F-E00B-4ACF-B5B0-79DBE28F4538}" type="sibTrans" cxnId="{30BDF189-1992-43BE-80AD-54AC8CB444D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9A6774-3226-462C-8624-FEF70C9F462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Trả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2FB2D7-140C-4511-A897-6F4EC5FEA516}" type="parTrans" cxnId="{F5319B52-0807-4455-ACDB-4E76A01091E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BE0400-5607-49B0-9996-DDA0A35C328A}" type="sibTrans" cxnId="{F5319B52-0807-4455-ACDB-4E76A01091E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99211D-22F6-42E1-B974-0A84590834F1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Nhà CC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FC9A98-DCC5-4C45-B07A-3E735ED0CA09}" type="par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112A7-CDA7-4A31-B8F1-896C3FBA0E7A}" type="sib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CFD4A9-B2DC-47E2-9598-732FC687E111}" type="pres">
      <dgm:prSet presAssocID="{C2E3EF42-0E97-483F-8C61-8AF3E40E445E}" presName="Name0" presStyleCnt="0">
        <dgm:presLayoutVars>
          <dgm:dir/>
          <dgm:animLvl val="lvl"/>
          <dgm:resizeHandles val="exact"/>
        </dgm:presLayoutVars>
      </dgm:prSet>
      <dgm:spPr/>
    </dgm:pt>
    <dgm:pt modelId="{8518E71F-4BD9-442B-8F09-745B2CA1A701}" type="pres">
      <dgm:prSet presAssocID="{8699211D-22F6-42E1-B974-0A84590834F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977529-C81D-4B63-B4B3-6D55E082C6F6}" type="pres">
      <dgm:prSet presAssocID="{F69112A7-CDA7-4A31-B8F1-896C3FBA0E7A}" presName="parTxOnlySpace" presStyleCnt="0"/>
      <dgm:spPr/>
    </dgm:pt>
    <dgm:pt modelId="{E2735859-1E99-46FF-990D-0150F194CDFA}" type="pres">
      <dgm:prSet presAssocID="{1490CA7C-C267-4591-8D42-808B5080D9D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BB289-C3B7-4334-96B2-83DA62790D1E}" type="pres">
      <dgm:prSet presAssocID="{27F537D9-750B-48A8-AC7B-ABDC282E067A}" presName="parTxOnlySpace" presStyleCnt="0"/>
      <dgm:spPr/>
    </dgm:pt>
    <dgm:pt modelId="{1C77F3E3-6B59-4587-BC17-14D6C593B646}" type="pres">
      <dgm:prSet presAssocID="{D85EB600-3A63-4BF5-BECA-030A1262283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34A67-53A5-4745-91A2-0B14F88C10FA}" type="pres">
      <dgm:prSet presAssocID="{EC43FA9F-E00B-4ACF-B5B0-79DBE28F4538}" presName="parTxOnlySpace" presStyleCnt="0"/>
      <dgm:spPr/>
    </dgm:pt>
    <dgm:pt modelId="{01F75572-8241-4532-B563-9EBA788CE2DA}" type="pres">
      <dgm:prSet presAssocID="{DC9A6774-3226-462C-8624-FEF70C9F462F}" presName="parTxOnly" presStyleLbl="node1" presStyleIdx="3" presStyleCnt="4" custLinFactNeighborX="97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12FC2D-BB5F-488A-B48F-22B183DBDA32}" type="presOf" srcId="{8699211D-22F6-42E1-B974-0A84590834F1}" destId="{8518E71F-4BD9-442B-8F09-745B2CA1A701}" srcOrd="0" destOrd="0" presId="urn:microsoft.com/office/officeart/2005/8/layout/chevron1"/>
    <dgm:cxn modelId="{A9D666EF-3DBA-4468-BA9E-587E1B62EB31}" srcId="{C2E3EF42-0E97-483F-8C61-8AF3E40E445E}" destId="{1490CA7C-C267-4591-8D42-808B5080D9DE}" srcOrd="1" destOrd="0" parTransId="{179D5299-2F73-471B-BD99-C96A3FCFFB4B}" sibTransId="{27F537D9-750B-48A8-AC7B-ABDC282E067A}"/>
    <dgm:cxn modelId="{4DF88701-34D2-4E70-B4DF-3B53DF3F894F}" srcId="{C2E3EF42-0E97-483F-8C61-8AF3E40E445E}" destId="{8699211D-22F6-42E1-B974-0A84590834F1}" srcOrd="0" destOrd="0" parTransId="{2FFC9A98-DCC5-4C45-B07A-3E735ED0CA09}" sibTransId="{F69112A7-CDA7-4A31-B8F1-896C3FBA0E7A}"/>
    <dgm:cxn modelId="{B1D983E9-EC10-4FCA-AE4D-14DF3EB84B59}" type="presOf" srcId="{1490CA7C-C267-4591-8D42-808B5080D9DE}" destId="{E2735859-1E99-46FF-990D-0150F194CDFA}" srcOrd="0" destOrd="0" presId="urn:microsoft.com/office/officeart/2005/8/layout/chevron1"/>
    <dgm:cxn modelId="{5BBEFD9D-2179-4FB7-A5DE-28A458EFACDC}" type="presOf" srcId="{D85EB600-3A63-4BF5-BECA-030A12622838}" destId="{1C77F3E3-6B59-4587-BC17-14D6C593B646}" srcOrd="0" destOrd="0" presId="urn:microsoft.com/office/officeart/2005/8/layout/chevron1"/>
    <dgm:cxn modelId="{30BDF189-1992-43BE-80AD-54AC8CB444D9}" srcId="{C2E3EF42-0E97-483F-8C61-8AF3E40E445E}" destId="{D85EB600-3A63-4BF5-BECA-030A12622838}" srcOrd="2" destOrd="0" parTransId="{ED0F9E57-491E-4012-94FA-14A967D4F94D}" sibTransId="{EC43FA9F-E00B-4ACF-B5B0-79DBE28F4538}"/>
    <dgm:cxn modelId="{F5319B52-0807-4455-ACDB-4E76A01091E9}" srcId="{C2E3EF42-0E97-483F-8C61-8AF3E40E445E}" destId="{DC9A6774-3226-462C-8624-FEF70C9F462F}" srcOrd="3" destOrd="0" parTransId="{C82FB2D7-140C-4511-A897-6F4EC5FEA516}" sibTransId="{ECBE0400-5607-49B0-9996-DDA0A35C328A}"/>
    <dgm:cxn modelId="{401DF209-B32F-43DF-A03D-A13CD3D4F774}" type="presOf" srcId="{DC9A6774-3226-462C-8624-FEF70C9F462F}" destId="{01F75572-8241-4532-B563-9EBA788CE2DA}" srcOrd="0" destOrd="0" presId="urn:microsoft.com/office/officeart/2005/8/layout/chevron1"/>
    <dgm:cxn modelId="{CD36603C-3264-42F3-8738-177840A2907C}" type="presOf" srcId="{C2E3EF42-0E97-483F-8C61-8AF3E40E445E}" destId="{3CCFD4A9-B2DC-47E2-9598-732FC687E111}" srcOrd="0" destOrd="0" presId="urn:microsoft.com/office/officeart/2005/8/layout/chevron1"/>
    <dgm:cxn modelId="{F1A1D261-426B-4A4F-AD91-1F4F687A37F3}" type="presParOf" srcId="{3CCFD4A9-B2DC-47E2-9598-732FC687E111}" destId="{8518E71F-4BD9-442B-8F09-745B2CA1A701}" srcOrd="0" destOrd="0" presId="urn:microsoft.com/office/officeart/2005/8/layout/chevron1"/>
    <dgm:cxn modelId="{78086CFB-5BF9-4CA5-A7C8-67BBF58F6649}" type="presParOf" srcId="{3CCFD4A9-B2DC-47E2-9598-732FC687E111}" destId="{01977529-C81D-4B63-B4B3-6D55E082C6F6}" srcOrd="1" destOrd="0" presId="urn:microsoft.com/office/officeart/2005/8/layout/chevron1"/>
    <dgm:cxn modelId="{2F8BC9E8-F859-4280-BD83-A0A4E6F3EA1F}" type="presParOf" srcId="{3CCFD4A9-B2DC-47E2-9598-732FC687E111}" destId="{E2735859-1E99-46FF-990D-0150F194CDFA}" srcOrd="2" destOrd="0" presId="urn:microsoft.com/office/officeart/2005/8/layout/chevron1"/>
    <dgm:cxn modelId="{F9232E63-E141-408D-B3F3-9A4AFB0163B5}" type="presParOf" srcId="{3CCFD4A9-B2DC-47E2-9598-732FC687E111}" destId="{B4EBB289-C3B7-4334-96B2-83DA62790D1E}" srcOrd="3" destOrd="0" presId="urn:microsoft.com/office/officeart/2005/8/layout/chevron1"/>
    <dgm:cxn modelId="{B1DDCDC9-96A4-4966-8959-89AAEFC8741C}" type="presParOf" srcId="{3CCFD4A9-B2DC-47E2-9598-732FC687E111}" destId="{1C77F3E3-6B59-4587-BC17-14D6C593B646}" srcOrd="4" destOrd="0" presId="urn:microsoft.com/office/officeart/2005/8/layout/chevron1"/>
    <dgm:cxn modelId="{0F020443-BFA7-44BE-B7FD-0D27FE8B10AB}" type="presParOf" srcId="{3CCFD4A9-B2DC-47E2-9598-732FC687E111}" destId="{F3934A67-53A5-4745-91A2-0B14F88C10FA}" srcOrd="5" destOrd="0" presId="urn:microsoft.com/office/officeart/2005/8/layout/chevron1"/>
    <dgm:cxn modelId="{CAA3FA4B-4DF6-456B-8EB2-CD3344C48CE7}" type="presParOf" srcId="{3CCFD4A9-B2DC-47E2-9598-732FC687E111}" destId="{01F75572-8241-4532-B563-9EBA788CE2D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E3EF42-0E97-483F-8C61-8AF3E40E445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</dgm:pt>
    <dgm:pt modelId="{8699211D-22F6-42E1-B974-0A84590834F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Tính toán bổ sung hàng hóa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FC9A98-DCC5-4C45-B07A-3E735ED0CA09}" type="par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112A7-CDA7-4A31-B8F1-896C3FBA0E7A}" type="sib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9BCD69-991A-4DF4-BCCC-EDA71282707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Các báo cáo thống kê, quản trị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EEBA63-6BC2-474C-AE6A-2802358ACA04}" type="parTrans" cxnId="{F055D1CE-B24A-4F43-9B9B-089B3149BC0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4FBB4D-8BBB-48E7-932B-2B9273360C9B}" type="sibTrans" cxnId="{F055D1CE-B24A-4F43-9B9B-089B3149BC0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B8AB64-8961-4C40-90D8-92CAF41C1D53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Báo cáo biểu đồ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B2B982-6CFD-434F-94D9-ABA6FDEC56D0}" type="parTrans" cxnId="{5D796730-9314-4221-AA25-4302C27606C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DED0F9-CACD-44AD-8B25-3005492E9919}" type="sibTrans" cxnId="{5D796730-9314-4221-AA25-4302C27606C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521C5B-4F26-47DD-A185-90A27612AA8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Dự báo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B44AB3-0742-40F3-B284-720B40E5EA80}" type="parTrans" cxnId="{733B0A4F-B3C8-4694-8D35-B1B5C002F77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3F0D7D-D810-417E-A0B2-EE5410F55F0F}" type="sibTrans" cxnId="{733B0A4F-B3C8-4694-8D35-B1B5C002F77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7D2ED8-738F-465D-9684-C89E457448C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Báo cáo thẻ thành viên.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53453A-7C30-4EED-BDD4-8C2616C838D6}" type="parTrans" cxnId="{09C9D888-F825-4F86-AFB1-73C646D0486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030D3A-C8B3-441A-910D-81C8E3690A15}" type="sibTrans" cxnId="{09C9D888-F825-4F86-AFB1-73C646D0486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C69FDA-B085-49ED-B634-D191661937A1}" type="pres">
      <dgm:prSet presAssocID="{C2E3EF42-0E97-483F-8C61-8AF3E40E445E}" presName="Name0" presStyleCnt="0">
        <dgm:presLayoutVars>
          <dgm:chMax val="7"/>
          <dgm:chPref val="7"/>
          <dgm:dir/>
        </dgm:presLayoutVars>
      </dgm:prSet>
      <dgm:spPr/>
    </dgm:pt>
    <dgm:pt modelId="{CE7F88A1-E3BA-4D58-ADF8-DDC9038CC7F5}" type="pres">
      <dgm:prSet presAssocID="{C2E3EF42-0E97-483F-8C61-8AF3E40E445E}" presName="Name1" presStyleCnt="0"/>
      <dgm:spPr/>
    </dgm:pt>
    <dgm:pt modelId="{C939E0D3-9CCE-4181-A66B-D2F324F68893}" type="pres">
      <dgm:prSet presAssocID="{C2E3EF42-0E97-483F-8C61-8AF3E40E445E}" presName="cycle" presStyleCnt="0"/>
      <dgm:spPr/>
    </dgm:pt>
    <dgm:pt modelId="{C852DD6E-8C95-4007-A8FC-C4571BA8D417}" type="pres">
      <dgm:prSet presAssocID="{C2E3EF42-0E97-483F-8C61-8AF3E40E445E}" presName="srcNode" presStyleLbl="node1" presStyleIdx="0" presStyleCnt="5"/>
      <dgm:spPr/>
    </dgm:pt>
    <dgm:pt modelId="{B66209DD-BB43-4ABC-A7B9-F9B4E3CE2C0E}" type="pres">
      <dgm:prSet presAssocID="{C2E3EF42-0E97-483F-8C61-8AF3E40E445E}" presName="conn" presStyleLbl="parChTrans1D2" presStyleIdx="0" presStyleCnt="1"/>
      <dgm:spPr/>
      <dgm:t>
        <a:bodyPr/>
        <a:lstStyle/>
        <a:p>
          <a:endParaRPr lang="en-US"/>
        </a:p>
      </dgm:t>
    </dgm:pt>
    <dgm:pt modelId="{EFE12B5A-3D5F-4C44-A1E4-02079A20BE2E}" type="pres">
      <dgm:prSet presAssocID="{C2E3EF42-0E97-483F-8C61-8AF3E40E445E}" presName="extraNode" presStyleLbl="node1" presStyleIdx="0" presStyleCnt="5"/>
      <dgm:spPr/>
    </dgm:pt>
    <dgm:pt modelId="{919C991B-5B8D-4DB1-AA34-A7FA482CE4C4}" type="pres">
      <dgm:prSet presAssocID="{C2E3EF42-0E97-483F-8C61-8AF3E40E445E}" presName="dstNode" presStyleLbl="node1" presStyleIdx="0" presStyleCnt="5"/>
      <dgm:spPr/>
    </dgm:pt>
    <dgm:pt modelId="{12A7E873-48CD-45A4-BBE4-E7E00447B764}" type="pres">
      <dgm:prSet presAssocID="{3B521C5B-4F26-47DD-A185-90A27612AA8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E8EE8-203B-4165-9B2D-DF9C66EED6F1}" type="pres">
      <dgm:prSet presAssocID="{3B521C5B-4F26-47DD-A185-90A27612AA8F}" presName="accent_1" presStyleCnt="0"/>
      <dgm:spPr/>
    </dgm:pt>
    <dgm:pt modelId="{0AFC1C64-C380-486A-AD0C-BF67C7D77AB6}" type="pres">
      <dgm:prSet presAssocID="{3B521C5B-4F26-47DD-A185-90A27612AA8F}" presName="accentRepeatNode" presStyleLbl="solidFgAcc1" presStyleIdx="0" presStyleCnt="5"/>
      <dgm:spPr/>
    </dgm:pt>
    <dgm:pt modelId="{8F0D3658-77AB-472C-AB7D-31222E15E40C}" type="pres">
      <dgm:prSet presAssocID="{8699211D-22F6-42E1-B974-0A84590834F1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5C1D3-DE6A-4B39-95D8-16DB524B83AC}" type="pres">
      <dgm:prSet presAssocID="{8699211D-22F6-42E1-B974-0A84590834F1}" presName="accent_2" presStyleCnt="0"/>
      <dgm:spPr/>
    </dgm:pt>
    <dgm:pt modelId="{F70C6898-1B4F-42AE-90C4-BC1214A1D243}" type="pres">
      <dgm:prSet presAssocID="{8699211D-22F6-42E1-B974-0A84590834F1}" presName="accentRepeatNode" presStyleLbl="solidFgAcc1" presStyleIdx="1" presStyleCnt="5"/>
      <dgm:spPr/>
    </dgm:pt>
    <dgm:pt modelId="{A99BE62B-67DB-4D0E-8BEF-EB5076C4E0B1}" type="pres">
      <dgm:prSet presAssocID="{F19BCD69-991A-4DF4-BCCC-EDA712827070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02E57-95BE-45F7-8EB4-43054333DA8E}" type="pres">
      <dgm:prSet presAssocID="{F19BCD69-991A-4DF4-BCCC-EDA712827070}" presName="accent_3" presStyleCnt="0"/>
      <dgm:spPr/>
    </dgm:pt>
    <dgm:pt modelId="{AD79619C-649A-43E5-A92F-5D641ABAA9C4}" type="pres">
      <dgm:prSet presAssocID="{F19BCD69-991A-4DF4-BCCC-EDA712827070}" presName="accentRepeatNode" presStyleLbl="solidFgAcc1" presStyleIdx="2" presStyleCnt="5"/>
      <dgm:spPr/>
    </dgm:pt>
    <dgm:pt modelId="{440AD6E0-EEAE-4017-9D81-9FFCA21B389E}" type="pres">
      <dgm:prSet presAssocID="{6BB8AB64-8961-4C40-90D8-92CAF41C1D5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C3B7B-9741-4012-8F4C-78826BE73486}" type="pres">
      <dgm:prSet presAssocID="{6BB8AB64-8961-4C40-90D8-92CAF41C1D53}" presName="accent_4" presStyleCnt="0"/>
      <dgm:spPr/>
    </dgm:pt>
    <dgm:pt modelId="{E0FBCD8D-0BE4-4900-8604-E23FF61A14DF}" type="pres">
      <dgm:prSet presAssocID="{6BB8AB64-8961-4C40-90D8-92CAF41C1D53}" presName="accentRepeatNode" presStyleLbl="solidFgAcc1" presStyleIdx="3" presStyleCnt="5"/>
      <dgm:spPr/>
    </dgm:pt>
    <dgm:pt modelId="{F9CF0136-7C8B-4B79-92E4-7A86D6136ADF}" type="pres">
      <dgm:prSet presAssocID="{567D2ED8-738F-465D-9684-C89E457448C8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CC075-385C-4D54-8F1F-99FA140824E0}" type="pres">
      <dgm:prSet presAssocID="{567D2ED8-738F-465D-9684-C89E457448C8}" presName="accent_5" presStyleCnt="0"/>
      <dgm:spPr/>
    </dgm:pt>
    <dgm:pt modelId="{ED7668DD-D34B-4E4C-85E9-52C5781BD75D}" type="pres">
      <dgm:prSet presAssocID="{567D2ED8-738F-465D-9684-C89E457448C8}" presName="accentRepeatNode" presStyleLbl="solidFgAcc1" presStyleIdx="4" presStyleCnt="5"/>
      <dgm:spPr/>
    </dgm:pt>
  </dgm:ptLst>
  <dgm:cxnLst>
    <dgm:cxn modelId="{4DF88701-34D2-4E70-B4DF-3B53DF3F894F}" srcId="{C2E3EF42-0E97-483F-8C61-8AF3E40E445E}" destId="{8699211D-22F6-42E1-B974-0A84590834F1}" srcOrd="1" destOrd="0" parTransId="{2FFC9A98-DCC5-4C45-B07A-3E735ED0CA09}" sibTransId="{F69112A7-CDA7-4A31-B8F1-896C3FBA0E7A}"/>
    <dgm:cxn modelId="{01CAE1A6-8FC1-490F-BD41-D9D70ABEA60C}" type="presOf" srcId="{8699211D-22F6-42E1-B974-0A84590834F1}" destId="{8F0D3658-77AB-472C-AB7D-31222E15E40C}" srcOrd="0" destOrd="0" presId="urn:microsoft.com/office/officeart/2008/layout/VerticalCurvedList"/>
    <dgm:cxn modelId="{945F1B92-BBDC-4503-A44E-11D7B38DE327}" type="presOf" srcId="{F19BCD69-991A-4DF4-BCCC-EDA712827070}" destId="{A99BE62B-67DB-4D0E-8BEF-EB5076C4E0B1}" srcOrd="0" destOrd="0" presId="urn:microsoft.com/office/officeart/2008/layout/VerticalCurvedList"/>
    <dgm:cxn modelId="{FF686E3D-D743-4BCD-9AC8-3A11FDF4C828}" type="presOf" srcId="{B53F0D7D-D810-417E-A0B2-EE5410F55F0F}" destId="{B66209DD-BB43-4ABC-A7B9-F9B4E3CE2C0E}" srcOrd="0" destOrd="0" presId="urn:microsoft.com/office/officeart/2008/layout/VerticalCurvedList"/>
    <dgm:cxn modelId="{11DB16B9-95EB-40B6-B47A-65E6081C6A1A}" type="presOf" srcId="{6BB8AB64-8961-4C40-90D8-92CAF41C1D53}" destId="{440AD6E0-EEAE-4017-9D81-9FFCA21B389E}" srcOrd="0" destOrd="0" presId="urn:microsoft.com/office/officeart/2008/layout/VerticalCurvedList"/>
    <dgm:cxn modelId="{09C9D888-F825-4F86-AFB1-73C646D04860}" srcId="{C2E3EF42-0E97-483F-8C61-8AF3E40E445E}" destId="{567D2ED8-738F-465D-9684-C89E457448C8}" srcOrd="4" destOrd="0" parTransId="{6853453A-7C30-4EED-BDD4-8C2616C838D6}" sibTransId="{71030D3A-C8B3-441A-910D-81C8E3690A15}"/>
    <dgm:cxn modelId="{733B0A4F-B3C8-4694-8D35-B1B5C002F778}" srcId="{C2E3EF42-0E97-483F-8C61-8AF3E40E445E}" destId="{3B521C5B-4F26-47DD-A185-90A27612AA8F}" srcOrd="0" destOrd="0" parTransId="{F3B44AB3-0742-40F3-B284-720B40E5EA80}" sibTransId="{B53F0D7D-D810-417E-A0B2-EE5410F55F0F}"/>
    <dgm:cxn modelId="{C1BED4D0-580C-4809-B7CD-3DD6C4208492}" type="presOf" srcId="{3B521C5B-4F26-47DD-A185-90A27612AA8F}" destId="{12A7E873-48CD-45A4-BBE4-E7E00447B764}" srcOrd="0" destOrd="0" presId="urn:microsoft.com/office/officeart/2008/layout/VerticalCurvedList"/>
    <dgm:cxn modelId="{8F93663A-CF1E-4A1C-9579-9960DF63B060}" type="presOf" srcId="{567D2ED8-738F-465D-9684-C89E457448C8}" destId="{F9CF0136-7C8B-4B79-92E4-7A86D6136ADF}" srcOrd="0" destOrd="0" presId="urn:microsoft.com/office/officeart/2008/layout/VerticalCurvedList"/>
    <dgm:cxn modelId="{F055D1CE-B24A-4F43-9B9B-089B3149BC01}" srcId="{C2E3EF42-0E97-483F-8C61-8AF3E40E445E}" destId="{F19BCD69-991A-4DF4-BCCC-EDA712827070}" srcOrd="2" destOrd="0" parTransId="{60EEBA63-6BC2-474C-AE6A-2802358ACA04}" sibTransId="{7F4FBB4D-8BBB-48E7-932B-2B9273360C9B}"/>
    <dgm:cxn modelId="{5D796730-9314-4221-AA25-4302C27606C8}" srcId="{C2E3EF42-0E97-483F-8C61-8AF3E40E445E}" destId="{6BB8AB64-8961-4C40-90D8-92CAF41C1D53}" srcOrd="3" destOrd="0" parTransId="{AFB2B982-6CFD-434F-94D9-ABA6FDEC56D0}" sibTransId="{43DED0F9-CACD-44AD-8B25-3005492E9919}"/>
    <dgm:cxn modelId="{C0EFB42E-9A2F-442E-84D7-FBD399B0D1A2}" type="presOf" srcId="{C2E3EF42-0E97-483F-8C61-8AF3E40E445E}" destId="{DCC69FDA-B085-49ED-B634-D191661937A1}" srcOrd="0" destOrd="0" presId="urn:microsoft.com/office/officeart/2008/layout/VerticalCurvedList"/>
    <dgm:cxn modelId="{9F753AE8-E59B-4F59-B4E8-06C2AD5605BE}" type="presParOf" srcId="{DCC69FDA-B085-49ED-B634-D191661937A1}" destId="{CE7F88A1-E3BA-4D58-ADF8-DDC9038CC7F5}" srcOrd="0" destOrd="0" presId="urn:microsoft.com/office/officeart/2008/layout/VerticalCurvedList"/>
    <dgm:cxn modelId="{58ADF120-942F-49B2-998C-417246376F25}" type="presParOf" srcId="{CE7F88A1-E3BA-4D58-ADF8-DDC9038CC7F5}" destId="{C939E0D3-9CCE-4181-A66B-D2F324F68893}" srcOrd="0" destOrd="0" presId="urn:microsoft.com/office/officeart/2008/layout/VerticalCurvedList"/>
    <dgm:cxn modelId="{F0CD714B-15E7-4969-833E-018C1DF04612}" type="presParOf" srcId="{C939E0D3-9CCE-4181-A66B-D2F324F68893}" destId="{C852DD6E-8C95-4007-A8FC-C4571BA8D417}" srcOrd="0" destOrd="0" presId="urn:microsoft.com/office/officeart/2008/layout/VerticalCurvedList"/>
    <dgm:cxn modelId="{014D0F21-4734-4E22-A5A9-2F3903E91F43}" type="presParOf" srcId="{C939E0D3-9CCE-4181-A66B-D2F324F68893}" destId="{B66209DD-BB43-4ABC-A7B9-F9B4E3CE2C0E}" srcOrd="1" destOrd="0" presId="urn:microsoft.com/office/officeart/2008/layout/VerticalCurvedList"/>
    <dgm:cxn modelId="{84A822D5-1F0F-474A-890F-D516A277A483}" type="presParOf" srcId="{C939E0D3-9CCE-4181-A66B-D2F324F68893}" destId="{EFE12B5A-3D5F-4C44-A1E4-02079A20BE2E}" srcOrd="2" destOrd="0" presId="urn:microsoft.com/office/officeart/2008/layout/VerticalCurvedList"/>
    <dgm:cxn modelId="{C8B0F0BB-DA75-43FD-9473-931C2A96115C}" type="presParOf" srcId="{C939E0D3-9CCE-4181-A66B-D2F324F68893}" destId="{919C991B-5B8D-4DB1-AA34-A7FA482CE4C4}" srcOrd="3" destOrd="0" presId="urn:microsoft.com/office/officeart/2008/layout/VerticalCurvedList"/>
    <dgm:cxn modelId="{517780DC-CAD6-42F9-B554-DEDF105F099D}" type="presParOf" srcId="{CE7F88A1-E3BA-4D58-ADF8-DDC9038CC7F5}" destId="{12A7E873-48CD-45A4-BBE4-E7E00447B764}" srcOrd="1" destOrd="0" presId="urn:microsoft.com/office/officeart/2008/layout/VerticalCurvedList"/>
    <dgm:cxn modelId="{6B1AE319-7E97-4767-A302-C5A7EB4EE5C1}" type="presParOf" srcId="{CE7F88A1-E3BA-4D58-ADF8-DDC9038CC7F5}" destId="{200E8EE8-203B-4165-9B2D-DF9C66EED6F1}" srcOrd="2" destOrd="0" presId="urn:microsoft.com/office/officeart/2008/layout/VerticalCurvedList"/>
    <dgm:cxn modelId="{F535FE61-F5F9-4E27-9060-FD2C0325ED90}" type="presParOf" srcId="{200E8EE8-203B-4165-9B2D-DF9C66EED6F1}" destId="{0AFC1C64-C380-486A-AD0C-BF67C7D77AB6}" srcOrd="0" destOrd="0" presId="urn:microsoft.com/office/officeart/2008/layout/VerticalCurvedList"/>
    <dgm:cxn modelId="{94133941-5363-47EC-93C5-960128774E4A}" type="presParOf" srcId="{CE7F88A1-E3BA-4D58-ADF8-DDC9038CC7F5}" destId="{8F0D3658-77AB-472C-AB7D-31222E15E40C}" srcOrd="3" destOrd="0" presId="urn:microsoft.com/office/officeart/2008/layout/VerticalCurvedList"/>
    <dgm:cxn modelId="{2BB59226-E653-43E8-8360-E48063B28077}" type="presParOf" srcId="{CE7F88A1-E3BA-4D58-ADF8-DDC9038CC7F5}" destId="{DE05C1D3-DE6A-4B39-95D8-16DB524B83AC}" srcOrd="4" destOrd="0" presId="urn:microsoft.com/office/officeart/2008/layout/VerticalCurvedList"/>
    <dgm:cxn modelId="{FEFAA147-1AA1-404D-8875-8F093318845D}" type="presParOf" srcId="{DE05C1D3-DE6A-4B39-95D8-16DB524B83AC}" destId="{F70C6898-1B4F-42AE-90C4-BC1214A1D243}" srcOrd="0" destOrd="0" presId="urn:microsoft.com/office/officeart/2008/layout/VerticalCurvedList"/>
    <dgm:cxn modelId="{1406A650-C4F8-4514-9A22-C73F52009AD8}" type="presParOf" srcId="{CE7F88A1-E3BA-4D58-ADF8-DDC9038CC7F5}" destId="{A99BE62B-67DB-4D0E-8BEF-EB5076C4E0B1}" srcOrd="5" destOrd="0" presId="urn:microsoft.com/office/officeart/2008/layout/VerticalCurvedList"/>
    <dgm:cxn modelId="{F0A7EDE6-2A3B-416E-85E3-F83DA2C0AB40}" type="presParOf" srcId="{CE7F88A1-E3BA-4D58-ADF8-DDC9038CC7F5}" destId="{C5702E57-95BE-45F7-8EB4-43054333DA8E}" srcOrd="6" destOrd="0" presId="urn:microsoft.com/office/officeart/2008/layout/VerticalCurvedList"/>
    <dgm:cxn modelId="{B4A55CCC-B90B-4379-ACDC-C615F9013D82}" type="presParOf" srcId="{C5702E57-95BE-45F7-8EB4-43054333DA8E}" destId="{AD79619C-649A-43E5-A92F-5D641ABAA9C4}" srcOrd="0" destOrd="0" presId="urn:microsoft.com/office/officeart/2008/layout/VerticalCurvedList"/>
    <dgm:cxn modelId="{5458BD50-19ED-49D3-9C84-9AAFC9512B9D}" type="presParOf" srcId="{CE7F88A1-E3BA-4D58-ADF8-DDC9038CC7F5}" destId="{440AD6E0-EEAE-4017-9D81-9FFCA21B389E}" srcOrd="7" destOrd="0" presId="urn:microsoft.com/office/officeart/2008/layout/VerticalCurvedList"/>
    <dgm:cxn modelId="{3D2E8AE8-FC66-44B9-A035-FAF2AFE780BD}" type="presParOf" srcId="{CE7F88A1-E3BA-4D58-ADF8-DDC9038CC7F5}" destId="{AF1C3B7B-9741-4012-8F4C-78826BE73486}" srcOrd="8" destOrd="0" presId="urn:microsoft.com/office/officeart/2008/layout/VerticalCurvedList"/>
    <dgm:cxn modelId="{B7F9C51C-9E6B-41C9-AF2A-BAB8162A5629}" type="presParOf" srcId="{AF1C3B7B-9741-4012-8F4C-78826BE73486}" destId="{E0FBCD8D-0BE4-4900-8604-E23FF61A14DF}" srcOrd="0" destOrd="0" presId="urn:microsoft.com/office/officeart/2008/layout/VerticalCurvedList"/>
    <dgm:cxn modelId="{1C5BFA8E-64F7-43C3-96D3-3B3A76BE9DDB}" type="presParOf" srcId="{CE7F88A1-E3BA-4D58-ADF8-DDC9038CC7F5}" destId="{F9CF0136-7C8B-4B79-92E4-7A86D6136ADF}" srcOrd="9" destOrd="0" presId="urn:microsoft.com/office/officeart/2008/layout/VerticalCurvedList"/>
    <dgm:cxn modelId="{3BDA705B-689F-400D-B199-6824F6DEDFE9}" type="presParOf" srcId="{CE7F88A1-E3BA-4D58-ADF8-DDC9038CC7F5}" destId="{725CC075-385C-4D54-8F1F-99FA140824E0}" srcOrd="10" destOrd="0" presId="urn:microsoft.com/office/officeart/2008/layout/VerticalCurvedList"/>
    <dgm:cxn modelId="{3DDC5D1E-7CB6-4847-82A8-3452F21F4431}" type="presParOf" srcId="{725CC075-385C-4D54-8F1F-99FA140824E0}" destId="{ED7668DD-D34B-4E4C-85E9-52C5781BD7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3EF42-0E97-483F-8C61-8AF3E40E445E}" type="doc">
      <dgm:prSet loTypeId="urn:microsoft.com/office/officeart/2005/8/layout/vList4" loCatId="list" qsTypeId="urn:microsoft.com/office/officeart/2005/8/quickstyle/simple2" qsCatId="simple" csTypeId="urn:microsoft.com/office/officeart/2005/8/colors/accent1_3" csCatId="accent1" phldr="1"/>
      <dgm:spPr/>
    </dgm:pt>
    <dgm:pt modelId="{8699211D-22F6-42E1-B974-0A84590834F1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Đơn Hàng Bán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FC9A98-DCC5-4C45-B07A-3E735ED0CA09}" type="par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112A7-CDA7-4A31-B8F1-896C3FBA0E7A}" type="sib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573B2C-00B6-4928-A5D3-E38E5FB4A22C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Giao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A4E4A3-3BFE-426C-AF69-6874E1932416}" type="parTrans" cxnId="{FD0891A3-CBD3-4ED0-96CA-F047F1CCC00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37A0EE-B9F2-4A4B-87F2-BD3FC1C980D7}" type="sibTrans" cxnId="{FD0891A3-CBD3-4ED0-96CA-F047F1CCC009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E98DD3-A167-4014-970A-38C3EF61B315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Sales -Bán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EF9C9-C43A-48FB-8559-2D1E459A3A45}" type="parTrans" cxnId="{8D835537-A549-4D72-A084-6975D66B1B42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7A2F70-EAE7-4827-9411-FEC7D218F155}" type="sibTrans" cxnId="{8D835537-A549-4D72-A084-6975D66B1B42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227895-5E8F-43EC-8290-3E0B174A4D8B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Refund -Trả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D58A32-DF2B-4B32-99D9-7540EE789D6A}" type="parTrans" cxnId="{93DA3866-D8E8-4B7A-BF9A-60F53BEBCB3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30BE28-549E-4239-B57D-E103E2F1CF6F}" type="sibTrans" cxnId="{93DA3866-D8E8-4B7A-BF9A-60F53BEBCB3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F8EF96-B23E-447B-AE54-1F33E6255E18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Exchange – Đổi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AEAD0C-40CF-4B4F-9A85-0791E8C75E4C}" type="parTrans" cxnId="{B1826DCF-C723-4403-8CDE-45E8B9ABE78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6A68BE-45B0-40CC-8CF6-BD0B3A586DBA}" type="sibTrans" cxnId="{B1826DCF-C723-4403-8CDE-45E8B9ABE78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9CA7B0-E98F-40B8-B846-9680BD7C616E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Gift Certificate – Phát hành thẻ tặng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5F0B8B-BBE5-4DAD-84F5-A2B1E2994680}" type="parTrans" cxnId="{CAD0A7A2-3BF9-4A4F-A869-0EA7090ECBF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9A0B58-EB9B-4842-89FE-3755B51AE9A0}" type="sibTrans" cxnId="{CAD0A7A2-3BF9-4A4F-A869-0EA7090ECBF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3CA544-26ED-4E99-B43A-EE90DD6CA343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Coupon – In Coupon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3C7AAB-C4E5-4FB6-81CE-E45F1A24F85A}" type="parTrans" cxnId="{A6412F97-1C3A-478D-80FC-F074F3B1434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807DF8-F043-46BC-9632-969D665DA0E0}" type="sibTrans" cxnId="{A6412F97-1C3A-478D-80FC-F074F3B1434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D699C4-67AC-4E27-844C-6CCFFBAFC1A5}">
      <dgm:prSet phldrT="[Text]" custT="1"/>
      <dgm:spPr>
        <a:solidFill>
          <a:srgbClr val="1C7DBB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Quotation – Báo Giá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F48993-346D-42D9-B723-76954C32C42B}" type="parTrans" cxnId="{91B3329F-6547-4C03-8D4A-591D69558DC4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ADE485-6704-48A6-BADB-92C84CD9C092}" type="sibTrans" cxnId="{91B3329F-6547-4C03-8D4A-591D69558DC4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BFF987-6C0B-480E-BE2A-3DC7792B00BF}" type="pres">
      <dgm:prSet presAssocID="{C2E3EF42-0E97-483F-8C61-8AF3E40E445E}" presName="linear" presStyleCnt="0">
        <dgm:presLayoutVars>
          <dgm:dir/>
          <dgm:resizeHandles val="exact"/>
        </dgm:presLayoutVars>
      </dgm:prSet>
      <dgm:spPr/>
    </dgm:pt>
    <dgm:pt modelId="{6F99B56E-6214-4093-8496-E7306D1C75F8}" type="pres">
      <dgm:prSet presAssocID="{8699211D-22F6-42E1-B974-0A84590834F1}" presName="comp" presStyleCnt="0"/>
      <dgm:spPr/>
    </dgm:pt>
    <dgm:pt modelId="{4DC40FE9-7A4E-4BB9-B3AD-BC83EF296582}" type="pres">
      <dgm:prSet presAssocID="{8699211D-22F6-42E1-B974-0A84590834F1}" presName="box" presStyleLbl="node1" presStyleIdx="0" presStyleCnt="8" custLinFactNeighborX="-15642" custLinFactNeighborY="3105"/>
      <dgm:spPr/>
      <dgm:t>
        <a:bodyPr/>
        <a:lstStyle/>
        <a:p>
          <a:endParaRPr lang="en-US"/>
        </a:p>
      </dgm:t>
    </dgm:pt>
    <dgm:pt modelId="{4AD46CD4-E9E4-4885-A838-829F9B2D0E8A}" type="pres">
      <dgm:prSet presAssocID="{8699211D-22F6-42E1-B974-0A84590834F1}" presName="img" presStyleLbl="fgImgPlace1" presStyleIdx="0" presStyleCnt="8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741ECE6-7281-4A93-93EF-70F80390C070}" type="pres">
      <dgm:prSet presAssocID="{8699211D-22F6-42E1-B974-0A84590834F1}" presName="text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1AD65-B8C3-4CC0-B047-1118B7587938}" type="pres">
      <dgm:prSet presAssocID="{F69112A7-CDA7-4A31-B8F1-896C3FBA0E7A}" presName="spacer" presStyleCnt="0"/>
      <dgm:spPr/>
    </dgm:pt>
    <dgm:pt modelId="{08B8DC3B-765D-495A-BF50-E5C9BAAF6EFE}" type="pres">
      <dgm:prSet presAssocID="{63573B2C-00B6-4928-A5D3-E38E5FB4A22C}" presName="comp" presStyleCnt="0"/>
      <dgm:spPr/>
    </dgm:pt>
    <dgm:pt modelId="{01DEC0F4-8038-473D-B0B2-480AD2F9436C}" type="pres">
      <dgm:prSet presAssocID="{63573B2C-00B6-4928-A5D3-E38E5FB4A22C}" presName="box" presStyleLbl="node1" presStyleIdx="1" presStyleCnt="8"/>
      <dgm:spPr/>
      <dgm:t>
        <a:bodyPr/>
        <a:lstStyle/>
        <a:p>
          <a:endParaRPr lang="en-US"/>
        </a:p>
      </dgm:t>
    </dgm:pt>
    <dgm:pt modelId="{CC5C7711-1855-4866-A978-0359B7C768B5}" type="pres">
      <dgm:prSet presAssocID="{63573B2C-00B6-4928-A5D3-E38E5FB4A22C}" presName="img" presStyleLbl="fgImgPlace1" presStyleIdx="1" presStyleCnt="8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BD9C6D67-1C2B-42A7-8FA1-8915DE0D4FE4}" type="pres">
      <dgm:prSet presAssocID="{63573B2C-00B6-4928-A5D3-E38E5FB4A22C}" presName="text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D2E4A-BCE8-41FE-947B-802ADFF3BCCF}" type="pres">
      <dgm:prSet presAssocID="{BC37A0EE-B9F2-4A4B-87F2-BD3FC1C980D7}" presName="spacer" presStyleCnt="0"/>
      <dgm:spPr/>
    </dgm:pt>
    <dgm:pt modelId="{2C1ADB7C-F81C-4032-A4F5-B7EB78BDA852}" type="pres">
      <dgm:prSet presAssocID="{F4E98DD3-A167-4014-970A-38C3EF61B315}" presName="comp" presStyleCnt="0"/>
      <dgm:spPr/>
    </dgm:pt>
    <dgm:pt modelId="{B1817610-4D49-4ACD-85D9-293D26954B6D}" type="pres">
      <dgm:prSet presAssocID="{F4E98DD3-A167-4014-970A-38C3EF61B315}" presName="box" presStyleLbl="node1" presStyleIdx="2" presStyleCnt="8"/>
      <dgm:spPr/>
      <dgm:t>
        <a:bodyPr/>
        <a:lstStyle/>
        <a:p>
          <a:endParaRPr lang="en-US"/>
        </a:p>
      </dgm:t>
    </dgm:pt>
    <dgm:pt modelId="{FFD5A58B-4B76-4B20-9BF4-15464BBD0642}" type="pres">
      <dgm:prSet presAssocID="{F4E98DD3-A167-4014-970A-38C3EF61B315}" presName="img" presStyleLbl="fgImgPlace1" presStyleIdx="2" presStyleCnt="8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5F300C11-80C6-474D-9659-431EC966A2F5}" type="pres">
      <dgm:prSet presAssocID="{F4E98DD3-A167-4014-970A-38C3EF61B315}" presName="text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BCB74-438E-46C0-AB2E-6A9955581F15}" type="pres">
      <dgm:prSet presAssocID="{807A2F70-EAE7-4827-9411-FEC7D218F155}" presName="spacer" presStyleCnt="0"/>
      <dgm:spPr/>
    </dgm:pt>
    <dgm:pt modelId="{4AAB8602-077C-4182-BA2D-30F8BE5B3012}" type="pres">
      <dgm:prSet presAssocID="{5C227895-5E8F-43EC-8290-3E0B174A4D8B}" presName="comp" presStyleCnt="0"/>
      <dgm:spPr/>
    </dgm:pt>
    <dgm:pt modelId="{463FFC91-B28D-43BB-A13C-3C4DA0D4C1A2}" type="pres">
      <dgm:prSet presAssocID="{5C227895-5E8F-43EC-8290-3E0B174A4D8B}" presName="box" presStyleLbl="node1" presStyleIdx="3" presStyleCnt="8"/>
      <dgm:spPr/>
      <dgm:t>
        <a:bodyPr/>
        <a:lstStyle/>
        <a:p>
          <a:endParaRPr lang="en-US"/>
        </a:p>
      </dgm:t>
    </dgm:pt>
    <dgm:pt modelId="{DBECFD42-BEE0-4275-937D-9E266F7C2AAE}" type="pres">
      <dgm:prSet presAssocID="{5C227895-5E8F-43EC-8290-3E0B174A4D8B}" presName="img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943DB19-41CF-4605-9478-33D806B41BC9}" type="pres">
      <dgm:prSet presAssocID="{5C227895-5E8F-43EC-8290-3E0B174A4D8B}" presName="text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9410-B379-485E-B3D0-E9640D07B86F}" type="pres">
      <dgm:prSet presAssocID="{3330BE28-549E-4239-B57D-E103E2F1CF6F}" presName="spacer" presStyleCnt="0"/>
      <dgm:spPr/>
    </dgm:pt>
    <dgm:pt modelId="{E6BA2CE0-7015-49E1-B162-85F61442D738}" type="pres">
      <dgm:prSet presAssocID="{F9F8EF96-B23E-447B-AE54-1F33E6255E18}" presName="comp" presStyleCnt="0"/>
      <dgm:spPr/>
    </dgm:pt>
    <dgm:pt modelId="{9AEC30A6-BACB-4BE6-88CF-9291EF7FF3FE}" type="pres">
      <dgm:prSet presAssocID="{F9F8EF96-B23E-447B-AE54-1F33E6255E18}" presName="box" presStyleLbl="node1" presStyleIdx="4" presStyleCnt="8"/>
      <dgm:spPr/>
      <dgm:t>
        <a:bodyPr/>
        <a:lstStyle/>
        <a:p>
          <a:endParaRPr lang="en-US"/>
        </a:p>
      </dgm:t>
    </dgm:pt>
    <dgm:pt modelId="{DB66A8E0-98B8-46C2-857F-1488D05A8A87}" type="pres">
      <dgm:prSet presAssocID="{F9F8EF96-B23E-447B-AE54-1F33E6255E18}" presName="img" presStyleLbl="fgImgPlace1" presStyleIdx="4" presStyleCnt="8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67AD4271-EDE2-4DF7-9D0F-5A5DBD38E282}" type="pres">
      <dgm:prSet presAssocID="{F9F8EF96-B23E-447B-AE54-1F33E6255E18}" presName="text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172C8-DBFA-4DAA-A8D3-5F77B92146D2}" type="pres">
      <dgm:prSet presAssocID="{B16A68BE-45B0-40CC-8CF6-BD0B3A586DBA}" presName="spacer" presStyleCnt="0"/>
      <dgm:spPr/>
    </dgm:pt>
    <dgm:pt modelId="{CA004E93-C40E-401B-B25B-84EDEDC98F8C}" type="pres">
      <dgm:prSet presAssocID="{1A9CA7B0-E98F-40B8-B846-9680BD7C616E}" presName="comp" presStyleCnt="0"/>
      <dgm:spPr/>
    </dgm:pt>
    <dgm:pt modelId="{DDBCDF40-E97E-474E-8711-D530118316D0}" type="pres">
      <dgm:prSet presAssocID="{1A9CA7B0-E98F-40B8-B846-9680BD7C616E}" presName="box" presStyleLbl="node1" presStyleIdx="5" presStyleCnt="8"/>
      <dgm:spPr/>
      <dgm:t>
        <a:bodyPr/>
        <a:lstStyle/>
        <a:p>
          <a:endParaRPr lang="en-US"/>
        </a:p>
      </dgm:t>
    </dgm:pt>
    <dgm:pt modelId="{C8F918AA-B575-47DE-997A-AB5B87CC15A8}" type="pres">
      <dgm:prSet presAssocID="{1A9CA7B0-E98F-40B8-B846-9680BD7C616E}" presName="img" presStyleLbl="fgImgPlace1" presStyleIdx="5" presStyleCnt="8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F81E3224-D42E-42F5-B49A-DE1A0A24AAFA}" type="pres">
      <dgm:prSet presAssocID="{1A9CA7B0-E98F-40B8-B846-9680BD7C616E}" presName="text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42DB9-33D9-4C61-ADB1-41A05830FE7C}" type="pres">
      <dgm:prSet presAssocID="{F49A0B58-EB9B-4842-89FE-3755B51AE9A0}" presName="spacer" presStyleCnt="0"/>
      <dgm:spPr/>
    </dgm:pt>
    <dgm:pt modelId="{83753114-8EB0-4B3F-B659-2770A43DA5FD}" type="pres">
      <dgm:prSet presAssocID="{D63CA544-26ED-4E99-B43A-EE90DD6CA343}" presName="comp" presStyleCnt="0"/>
      <dgm:spPr/>
    </dgm:pt>
    <dgm:pt modelId="{6A12AC28-5B6F-48EA-AABD-2C3588026BC5}" type="pres">
      <dgm:prSet presAssocID="{D63CA544-26ED-4E99-B43A-EE90DD6CA343}" presName="box" presStyleLbl="node1" presStyleIdx="6" presStyleCnt="8"/>
      <dgm:spPr/>
      <dgm:t>
        <a:bodyPr/>
        <a:lstStyle/>
        <a:p>
          <a:endParaRPr lang="en-US"/>
        </a:p>
      </dgm:t>
    </dgm:pt>
    <dgm:pt modelId="{0446FFB0-1E8B-4DF5-A8DE-DDB0B137243F}" type="pres">
      <dgm:prSet presAssocID="{D63CA544-26ED-4E99-B43A-EE90DD6CA343}" presName="img" presStyleLbl="fgImgPlace1" presStyleIdx="6" presStyleCnt="8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C11AD091-76DA-4907-AE5A-55CC8EC6417E}" type="pres">
      <dgm:prSet presAssocID="{D63CA544-26ED-4E99-B43A-EE90DD6CA343}" presName="text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DFE688-6B4D-47C0-AFC7-8EE74C96E43E}" type="pres">
      <dgm:prSet presAssocID="{A4807DF8-F043-46BC-9632-969D665DA0E0}" presName="spacer" presStyleCnt="0"/>
      <dgm:spPr/>
    </dgm:pt>
    <dgm:pt modelId="{9E1E0F67-4FDC-4D56-B7FC-554335111E7C}" type="pres">
      <dgm:prSet presAssocID="{0CD699C4-67AC-4E27-844C-6CCFFBAFC1A5}" presName="comp" presStyleCnt="0"/>
      <dgm:spPr/>
    </dgm:pt>
    <dgm:pt modelId="{A9649C79-160F-46E4-9DD4-5BAF6BFC31BB}" type="pres">
      <dgm:prSet presAssocID="{0CD699C4-67AC-4E27-844C-6CCFFBAFC1A5}" presName="box" presStyleLbl="node1" presStyleIdx="7" presStyleCnt="8"/>
      <dgm:spPr/>
      <dgm:t>
        <a:bodyPr/>
        <a:lstStyle/>
        <a:p>
          <a:endParaRPr lang="en-US"/>
        </a:p>
      </dgm:t>
    </dgm:pt>
    <dgm:pt modelId="{6D68C526-5B28-45BB-8D01-8E2452FDD6AF}" type="pres">
      <dgm:prSet presAssocID="{0CD699C4-67AC-4E27-844C-6CCFFBAFC1A5}" presName="img" presStyleLbl="fgImgPlace1" presStyleIdx="7" presStyleCnt="8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</dgm:spPr>
    </dgm:pt>
    <dgm:pt modelId="{C5C76C48-7020-43D9-8CB9-D622F178AB5D}" type="pres">
      <dgm:prSet presAssocID="{0CD699C4-67AC-4E27-844C-6CCFFBAFC1A5}" presName="text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BBAD6F-7D2B-4E96-8EAD-CCF344B71949}" type="presOf" srcId="{8699211D-22F6-42E1-B974-0A84590834F1}" destId="{2741ECE6-7281-4A93-93EF-70F80390C070}" srcOrd="1" destOrd="0" presId="urn:microsoft.com/office/officeart/2005/8/layout/vList4"/>
    <dgm:cxn modelId="{B1826DCF-C723-4403-8CDE-45E8B9ABE780}" srcId="{C2E3EF42-0E97-483F-8C61-8AF3E40E445E}" destId="{F9F8EF96-B23E-447B-AE54-1F33E6255E18}" srcOrd="4" destOrd="0" parTransId="{8BAEAD0C-40CF-4B4F-9A85-0791E8C75E4C}" sibTransId="{B16A68BE-45B0-40CC-8CF6-BD0B3A586DBA}"/>
    <dgm:cxn modelId="{DC880191-1823-4025-82FA-EC045C64FF64}" type="presOf" srcId="{F9F8EF96-B23E-447B-AE54-1F33E6255E18}" destId="{9AEC30A6-BACB-4BE6-88CF-9291EF7FF3FE}" srcOrd="0" destOrd="0" presId="urn:microsoft.com/office/officeart/2005/8/layout/vList4"/>
    <dgm:cxn modelId="{FD0891A3-CBD3-4ED0-96CA-F047F1CCC009}" srcId="{C2E3EF42-0E97-483F-8C61-8AF3E40E445E}" destId="{63573B2C-00B6-4928-A5D3-E38E5FB4A22C}" srcOrd="1" destOrd="0" parTransId="{46A4E4A3-3BFE-426C-AF69-6874E1932416}" sibTransId="{BC37A0EE-B9F2-4A4B-87F2-BD3FC1C980D7}"/>
    <dgm:cxn modelId="{3C8FDA92-2355-4213-B7E9-C68ECE064B45}" type="presOf" srcId="{F4E98DD3-A167-4014-970A-38C3EF61B315}" destId="{5F300C11-80C6-474D-9659-431EC966A2F5}" srcOrd="1" destOrd="0" presId="urn:microsoft.com/office/officeart/2005/8/layout/vList4"/>
    <dgm:cxn modelId="{4DF88701-34D2-4E70-B4DF-3B53DF3F894F}" srcId="{C2E3EF42-0E97-483F-8C61-8AF3E40E445E}" destId="{8699211D-22F6-42E1-B974-0A84590834F1}" srcOrd="0" destOrd="0" parTransId="{2FFC9A98-DCC5-4C45-B07A-3E735ED0CA09}" sibTransId="{F69112A7-CDA7-4A31-B8F1-896C3FBA0E7A}"/>
    <dgm:cxn modelId="{CAD0A7A2-3BF9-4A4F-A869-0EA7090ECBF6}" srcId="{C2E3EF42-0E97-483F-8C61-8AF3E40E445E}" destId="{1A9CA7B0-E98F-40B8-B846-9680BD7C616E}" srcOrd="5" destOrd="0" parTransId="{925F0B8B-BBE5-4DAD-84F5-A2B1E2994680}" sibTransId="{F49A0B58-EB9B-4842-89FE-3755B51AE9A0}"/>
    <dgm:cxn modelId="{BC13AAD2-799A-4544-BDF7-205266415314}" type="presOf" srcId="{8699211D-22F6-42E1-B974-0A84590834F1}" destId="{4DC40FE9-7A4E-4BB9-B3AD-BC83EF296582}" srcOrd="0" destOrd="0" presId="urn:microsoft.com/office/officeart/2005/8/layout/vList4"/>
    <dgm:cxn modelId="{3BFCCF51-045E-4589-AE04-1E450D4CCD79}" type="presOf" srcId="{5C227895-5E8F-43EC-8290-3E0B174A4D8B}" destId="{463FFC91-B28D-43BB-A13C-3C4DA0D4C1A2}" srcOrd="0" destOrd="0" presId="urn:microsoft.com/office/officeart/2005/8/layout/vList4"/>
    <dgm:cxn modelId="{C9EBE1D3-C5A9-449E-B894-86C24E320F9F}" type="presOf" srcId="{63573B2C-00B6-4928-A5D3-E38E5FB4A22C}" destId="{01DEC0F4-8038-473D-B0B2-480AD2F9436C}" srcOrd="0" destOrd="0" presId="urn:microsoft.com/office/officeart/2005/8/layout/vList4"/>
    <dgm:cxn modelId="{C5E98598-57C2-4998-85B7-7E00F1B61721}" type="presOf" srcId="{0CD699C4-67AC-4E27-844C-6CCFFBAFC1A5}" destId="{C5C76C48-7020-43D9-8CB9-D622F178AB5D}" srcOrd="1" destOrd="0" presId="urn:microsoft.com/office/officeart/2005/8/layout/vList4"/>
    <dgm:cxn modelId="{D45DAE90-9D4D-43D4-88B1-8FC208207E75}" type="presOf" srcId="{F4E98DD3-A167-4014-970A-38C3EF61B315}" destId="{B1817610-4D49-4ACD-85D9-293D26954B6D}" srcOrd="0" destOrd="0" presId="urn:microsoft.com/office/officeart/2005/8/layout/vList4"/>
    <dgm:cxn modelId="{91B3329F-6547-4C03-8D4A-591D69558DC4}" srcId="{C2E3EF42-0E97-483F-8C61-8AF3E40E445E}" destId="{0CD699C4-67AC-4E27-844C-6CCFFBAFC1A5}" srcOrd="7" destOrd="0" parTransId="{6CF48993-346D-42D9-B723-76954C32C42B}" sibTransId="{7AADE485-6704-48A6-BADB-92C84CD9C092}"/>
    <dgm:cxn modelId="{F2D6CAB6-B8FE-4FED-B0B1-3C4D15106993}" type="presOf" srcId="{5C227895-5E8F-43EC-8290-3E0B174A4D8B}" destId="{2943DB19-41CF-4605-9478-33D806B41BC9}" srcOrd="1" destOrd="0" presId="urn:microsoft.com/office/officeart/2005/8/layout/vList4"/>
    <dgm:cxn modelId="{93DA3866-D8E8-4B7A-BF9A-60F53BEBCB31}" srcId="{C2E3EF42-0E97-483F-8C61-8AF3E40E445E}" destId="{5C227895-5E8F-43EC-8290-3E0B174A4D8B}" srcOrd="3" destOrd="0" parTransId="{5FD58A32-DF2B-4B32-99D9-7540EE789D6A}" sibTransId="{3330BE28-549E-4239-B57D-E103E2F1CF6F}"/>
    <dgm:cxn modelId="{BE8A45C9-5444-4931-B8D4-860DADF7025C}" type="presOf" srcId="{0CD699C4-67AC-4E27-844C-6CCFFBAFC1A5}" destId="{A9649C79-160F-46E4-9DD4-5BAF6BFC31BB}" srcOrd="0" destOrd="0" presId="urn:microsoft.com/office/officeart/2005/8/layout/vList4"/>
    <dgm:cxn modelId="{B3787C5B-16B5-48B1-8631-F4BAC34FFB40}" type="presOf" srcId="{D63CA544-26ED-4E99-B43A-EE90DD6CA343}" destId="{C11AD091-76DA-4907-AE5A-55CC8EC6417E}" srcOrd="1" destOrd="0" presId="urn:microsoft.com/office/officeart/2005/8/layout/vList4"/>
    <dgm:cxn modelId="{B4F59A04-5A83-466C-909A-14685BD35E85}" type="presOf" srcId="{1A9CA7B0-E98F-40B8-B846-9680BD7C616E}" destId="{DDBCDF40-E97E-474E-8711-D530118316D0}" srcOrd="0" destOrd="0" presId="urn:microsoft.com/office/officeart/2005/8/layout/vList4"/>
    <dgm:cxn modelId="{AE88B982-D1F4-46D7-ACDA-96D8C03352C5}" type="presOf" srcId="{D63CA544-26ED-4E99-B43A-EE90DD6CA343}" destId="{6A12AC28-5B6F-48EA-AABD-2C3588026BC5}" srcOrd="0" destOrd="0" presId="urn:microsoft.com/office/officeart/2005/8/layout/vList4"/>
    <dgm:cxn modelId="{252EB58D-B849-4E25-B9BB-1DCA03DE842B}" type="presOf" srcId="{C2E3EF42-0E97-483F-8C61-8AF3E40E445E}" destId="{E5BFF987-6C0B-480E-BE2A-3DC7792B00BF}" srcOrd="0" destOrd="0" presId="urn:microsoft.com/office/officeart/2005/8/layout/vList4"/>
    <dgm:cxn modelId="{35BB446A-6E9C-4F27-9AE6-FC14331F7CCB}" type="presOf" srcId="{63573B2C-00B6-4928-A5D3-E38E5FB4A22C}" destId="{BD9C6D67-1C2B-42A7-8FA1-8915DE0D4FE4}" srcOrd="1" destOrd="0" presId="urn:microsoft.com/office/officeart/2005/8/layout/vList4"/>
    <dgm:cxn modelId="{2462C0D9-5AB3-4378-BC62-15E1189EB004}" type="presOf" srcId="{F9F8EF96-B23E-447B-AE54-1F33E6255E18}" destId="{67AD4271-EDE2-4DF7-9D0F-5A5DBD38E282}" srcOrd="1" destOrd="0" presId="urn:microsoft.com/office/officeart/2005/8/layout/vList4"/>
    <dgm:cxn modelId="{A6412F97-1C3A-478D-80FC-F074F3B14343}" srcId="{C2E3EF42-0E97-483F-8C61-8AF3E40E445E}" destId="{D63CA544-26ED-4E99-B43A-EE90DD6CA343}" srcOrd="6" destOrd="0" parTransId="{F03C7AAB-C4E5-4FB6-81CE-E45F1A24F85A}" sibTransId="{A4807DF8-F043-46BC-9632-969D665DA0E0}"/>
    <dgm:cxn modelId="{E7459B20-2446-4265-9EC6-8A4765DCF39C}" type="presOf" srcId="{1A9CA7B0-E98F-40B8-B846-9680BD7C616E}" destId="{F81E3224-D42E-42F5-B49A-DE1A0A24AAFA}" srcOrd="1" destOrd="0" presId="urn:microsoft.com/office/officeart/2005/8/layout/vList4"/>
    <dgm:cxn modelId="{8D835537-A549-4D72-A084-6975D66B1B42}" srcId="{C2E3EF42-0E97-483F-8C61-8AF3E40E445E}" destId="{F4E98DD3-A167-4014-970A-38C3EF61B315}" srcOrd="2" destOrd="0" parTransId="{66FEF9C9-C43A-48FB-8559-2D1E459A3A45}" sibTransId="{807A2F70-EAE7-4827-9411-FEC7D218F155}"/>
    <dgm:cxn modelId="{01B813AC-7F11-4A05-B507-2B870C903901}" type="presParOf" srcId="{E5BFF987-6C0B-480E-BE2A-3DC7792B00BF}" destId="{6F99B56E-6214-4093-8496-E7306D1C75F8}" srcOrd="0" destOrd="0" presId="urn:microsoft.com/office/officeart/2005/8/layout/vList4"/>
    <dgm:cxn modelId="{A77BA4BC-2B08-4462-82B0-BFC0A3627CD8}" type="presParOf" srcId="{6F99B56E-6214-4093-8496-E7306D1C75F8}" destId="{4DC40FE9-7A4E-4BB9-B3AD-BC83EF296582}" srcOrd="0" destOrd="0" presId="urn:microsoft.com/office/officeart/2005/8/layout/vList4"/>
    <dgm:cxn modelId="{F42DC013-EC25-43E6-9B61-099691B4B7DA}" type="presParOf" srcId="{6F99B56E-6214-4093-8496-E7306D1C75F8}" destId="{4AD46CD4-E9E4-4885-A838-829F9B2D0E8A}" srcOrd="1" destOrd="0" presId="urn:microsoft.com/office/officeart/2005/8/layout/vList4"/>
    <dgm:cxn modelId="{6C5C4374-047E-4CEA-BFE0-C6A093FA6C43}" type="presParOf" srcId="{6F99B56E-6214-4093-8496-E7306D1C75F8}" destId="{2741ECE6-7281-4A93-93EF-70F80390C070}" srcOrd="2" destOrd="0" presId="urn:microsoft.com/office/officeart/2005/8/layout/vList4"/>
    <dgm:cxn modelId="{231C3BB0-57A3-4E65-9677-C15405981D95}" type="presParOf" srcId="{E5BFF987-6C0B-480E-BE2A-3DC7792B00BF}" destId="{77D1AD65-B8C3-4CC0-B047-1118B7587938}" srcOrd="1" destOrd="0" presId="urn:microsoft.com/office/officeart/2005/8/layout/vList4"/>
    <dgm:cxn modelId="{8EDE7B76-B3E8-44E7-9D27-631ABA0ACED2}" type="presParOf" srcId="{E5BFF987-6C0B-480E-BE2A-3DC7792B00BF}" destId="{08B8DC3B-765D-495A-BF50-E5C9BAAF6EFE}" srcOrd="2" destOrd="0" presId="urn:microsoft.com/office/officeart/2005/8/layout/vList4"/>
    <dgm:cxn modelId="{83F76926-876C-4A28-A327-0C05B8BF31DD}" type="presParOf" srcId="{08B8DC3B-765D-495A-BF50-E5C9BAAF6EFE}" destId="{01DEC0F4-8038-473D-B0B2-480AD2F9436C}" srcOrd="0" destOrd="0" presId="urn:microsoft.com/office/officeart/2005/8/layout/vList4"/>
    <dgm:cxn modelId="{22F49F52-DBDE-4F1B-8E4E-2965F35FC70F}" type="presParOf" srcId="{08B8DC3B-765D-495A-BF50-E5C9BAAF6EFE}" destId="{CC5C7711-1855-4866-A978-0359B7C768B5}" srcOrd="1" destOrd="0" presId="urn:microsoft.com/office/officeart/2005/8/layout/vList4"/>
    <dgm:cxn modelId="{2EF1C32D-0777-4B49-A27A-613E692A217D}" type="presParOf" srcId="{08B8DC3B-765D-495A-BF50-E5C9BAAF6EFE}" destId="{BD9C6D67-1C2B-42A7-8FA1-8915DE0D4FE4}" srcOrd="2" destOrd="0" presId="urn:microsoft.com/office/officeart/2005/8/layout/vList4"/>
    <dgm:cxn modelId="{8764828F-DE6D-4F7B-A426-175B398EA307}" type="presParOf" srcId="{E5BFF987-6C0B-480E-BE2A-3DC7792B00BF}" destId="{2AFD2E4A-BCE8-41FE-947B-802ADFF3BCCF}" srcOrd="3" destOrd="0" presId="urn:microsoft.com/office/officeart/2005/8/layout/vList4"/>
    <dgm:cxn modelId="{65177E00-8C4E-4EEE-9D71-A3CB38E4714F}" type="presParOf" srcId="{E5BFF987-6C0B-480E-BE2A-3DC7792B00BF}" destId="{2C1ADB7C-F81C-4032-A4F5-B7EB78BDA852}" srcOrd="4" destOrd="0" presId="urn:microsoft.com/office/officeart/2005/8/layout/vList4"/>
    <dgm:cxn modelId="{E915D02C-239A-46B6-A9DF-0A91CD387245}" type="presParOf" srcId="{2C1ADB7C-F81C-4032-A4F5-B7EB78BDA852}" destId="{B1817610-4D49-4ACD-85D9-293D26954B6D}" srcOrd="0" destOrd="0" presId="urn:microsoft.com/office/officeart/2005/8/layout/vList4"/>
    <dgm:cxn modelId="{883DF8A3-A07C-4F12-80BF-114F1EFCCCF3}" type="presParOf" srcId="{2C1ADB7C-F81C-4032-A4F5-B7EB78BDA852}" destId="{FFD5A58B-4B76-4B20-9BF4-15464BBD0642}" srcOrd="1" destOrd="0" presId="urn:microsoft.com/office/officeart/2005/8/layout/vList4"/>
    <dgm:cxn modelId="{39ABA78B-A589-4B7E-B113-6B2411D70E02}" type="presParOf" srcId="{2C1ADB7C-F81C-4032-A4F5-B7EB78BDA852}" destId="{5F300C11-80C6-474D-9659-431EC966A2F5}" srcOrd="2" destOrd="0" presId="urn:microsoft.com/office/officeart/2005/8/layout/vList4"/>
    <dgm:cxn modelId="{03FAD088-F9F5-423C-8B11-A1628C0202B2}" type="presParOf" srcId="{E5BFF987-6C0B-480E-BE2A-3DC7792B00BF}" destId="{6CEBCB74-438E-46C0-AB2E-6A9955581F15}" srcOrd="5" destOrd="0" presId="urn:microsoft.com/office/officeart/2005/8/layout/vList4"/>
    <dgm:cxn modelId="{096065FA-7512-4CC9-86A5-22ADDB628CC3}" type="presParOf" srcId="{E5BFF987-6C0B-480E-BE2A-3DC7792B00BF}" destId="{4AAB8602-077C-4182-BA2D-30F8BE5B3012}" srcOrd="6" destOrd="0" presId="urn:microsoft.com/office/officeart/2005/8/layout/vList4"/>
    <dgm:cxn modelId="{DE18CFE4-5DC1-4FC2-AF35-AC9BEDABF0A7}" type="presParOf" srcId="{4AAB8602-077C-4182-BA2D-30F8BE5B3012}" destId="{463FFC91-B28D-43BB-A13C-3C4DA0D4C1A2}" srcOrd="0" destOrd="0" presId="urn:microsoft.com/office/officeart/2005/8/layout/vList4"/>
    <dgm:cxn modelId="{C47F8626-8D76-4485-85FD-A15EE8540DD8}" type="presParOf" srcId="{4AAB8602-077C-4182-BA2D-30F8BE5B3012}" destId="{DBECFD42-BEE0-4275-937D-9E266F7C2AAE}" srcOrd="1" destOrd="0" presId="urn:microsoft.com/office/officeart/2005/8/layout/vList4"/>
    <dgm:cxn modelId="{6E6D2833-780E-42D1-953B-DE9A915CEFED}" type="presParOf" srcId="{4AAB8602-077C-4182-BA2D-30F8BE5B3012}" destId="{2943DB19-41CF-4605-9478-33D806B41BC9}" srcOrd="2" destOrd="0" presId="urn:microsoft.com/office/officeart/2005/8/layout/vList4"/>
    <dgm:cxn modelId="{B54E1D6A-1274-4EAE-A3DF-6548FD05EB7B}" type="presParOf" srcId="{E5BFF987-6C0B-480E-BE2A-3DC7792B00BF}" destId="{C29A9410-B379-485E-B3D0-E9640D07B86F}" srcOrd="7" destOrd="0" presId="urn:microsoft.com/office/officeart/2005/8/layout/vList4"/>
    <dgm:cxn modelId="{55BC3FC6-18EF-4042-9F93-3333BD901ECB}" type="presParOf" srcId="{E5BFF987-6C0B-480E-BE2A-3DC7792B00BF}" destId="{E6BA2CE0-7015-49E1-B162-85F61442D738}" srcOrd="8" destOrd="0" presId="urn:microsoft.com/office/officeart/2005/8/layout/vList4"/>
    <dgm:cxn modelId="{CC3FADF1-383E-407F-96BD-B942E7B4A830}" type="presParOf" srcId="{E6BA2CE0-7015-49E1-B162-85F61442D738}" destId="{9AEC30A6-BACB-4BE6-88CF-9291EF7FF3FE}" srcOrd="0" destOrd="0" presId="urn:microsoft.com/office/officeart/2005/8/layout/vList4"/>
    <dgm:cxn modelId="{E6CCB28F-C0E4-4A9F-A9D5-CA017C746B7A}" type="presParOf" srcId="{E6BA2CE0-7015-49E1-B162-85F61442D738}" destId="{DB66A8E0-98B8-46C2-857F-1488D05A8A87}" srcOrd="1" destOrd="0" presId="urn:microsoft.com/office/officeart/2005/8/layout/vList4"/>
    <dgm:cxn modelId="{91552F48-A74F-46F6-90F1-997771E32578}" type="presParOf" srcId="{E6BA2CE0-7015-49E1-B162-85F61442D738}" destId="{67AD4271-EDE2-4DF7-9D0F-5A5DBD38E282}" srcOrd="2" destOrd="0" presId="urn:microsoft.com/office/officeart/2005/8/layout/vList4"/>
    <dgm:cxn modelId="{0D1C488F-2BC8-4644-8B11-E8261F7705C4}" type="presParOf" srcId="{E5BFF987-6C0B-480E-BE2A-3DC7792B00BF}" destId="{E0A172C8-DBFA-4DAA-A8D3-5F77B92146D2}" srcOrd="9" destOrd="0" presId="urn:microsoft.com/office/officeart/2005/8/layout/vList4"/>
    <dgm:cxn modelId="{8E9BC571-E297-4D40-A86B-FE35B3D361CD}" type="presParOf" srcId="{E5BFF987-6C0B-480E-BE2A-3DC7792B00BF}" destId="{CA004E93-C40E-401B-B25B-84EDEDC98F8C}" srcOrd="10" destOrd="0" presId="urn:microsoft.com/office/officeart/2005/8/layout/vList4"/>
    <dgm:cxn modelId="{C7852764-8B44-4372-B112-8F08CBC455AA}" type="presParOf" srcId="{CA004E93-C40E-401B-B25B-84EDEDC98F8C}" destId="{DDBCDF40-E97E-474E-8711-D530118316D0}" srcOrd="0" destOrd="0" presId="urn:microsoft.com/office/officeart/2005/8/layout/vList4"/>
    <dgm:cxn modelId="{B1C70A4F-78FA-4973-824A-A49CD1888E0D}" type="presParOf" srcId="{CA004E93-C40E-401B-B25B-84EDEDC98F8C}" destId="{C8F918AA-B575-47DE-997A-AB5B87CC15A8}" srcOrd="1" destOrd="0" presId="urn:microsoft.com/office/officeart/2005/8/layout/vList4"/>
    <dgm:cxn modelId="{A7B36F84-B454-4D7F-A65B-8B60B39F9E80}" type="presParOf" srcId="{CA004E93-C40E-401B-B25B-84EDEDC98F8C}" destId="{F81E3224-D42E-42F5-B49A-DE1A0A24AAFA}" srcOrd="2" destOrd="0" presId="urn:microsoft.com/office/officeart/2005/8/layout/vList4"/>
    <dgm:cxn modelId="{BCDFD547-46A3-495C-9B62-DB06485D9F74}" type="presParOf" srcId="{E5BFF987-6C0B-480E-BE2A-3DC7792B00BF}" destId="{C2E42DB9-33D9-4C61-ADB1-41A05830FE7C}" srcOrd="11" destOrd="0" presId="urn:microsoft.com/office/officeart/2005/8/layout/vList4"/>
    <dgm:cxn modelId="{E7264A7D-CC3D-4D1C-B926-2DD4B0E49FE2}" type="presParOf" srcId="{E5BFF987-6C0B-480E-BE2A-3DC7792B00BF}" destId="{83753114-8EB0-4B3F-B659-2770A43DA5FD}" srcOrd="12" destOrd="0" presId="urn:microsoft.com/office/officeart/2005/8/layout/vList4"/>
    <dgm:cxn modelId="{0740B429-4228-471D-8E9B-1D6CE7487210}" type="presParOf" srcId="{83753114-8EB0-4B3F-B659-2770A43DA5FD}" destId="{6A12AC28-5B6F-48EA-AABD-2C3588026BC5}" srcOrd="0" destOrd="0" presId="urn:microsoft.com/office/officeart/2005/8/layout/vList4"/>
    <dgm:cxn modelId="{A4D107E5-0E9A-4D31-AC2A-A744265C7D84}" type="presParOf" srcId="{83753114-8EB0-4B3F-B659-2770A43DA5FD}" destId="{0446FFB0-1E8B-4DF5-A8DE-DDB0B137243F}" srcOrd="1" destOrd="0" presId="urn:microsoft.com/office/officeart/2005/8/layout/vList4"/>
    <dgm:cxn modelId="{8BCEE548-6EFA-44D3-8350-2C5EE1CB10BC}" type="presParOf" srcId="{83753114-8EB0-4B3F-B659-2770A43DA5FD}" destId="{C11AD091-76DA-4907-AE5A-55CC8EC6417E}" srcOrd="2" destOrd="0" presId="urn:microsoft.com/office/officeart/2005/8/layout/vList4"/>
    <dgm:cxn modelId="{62E840F1-0B70-4CDA-8B23-26BB12C4FD02}" type="presParOf" srcId="{E5BFF987-6C0B-480E-BE2A-3DC7792B00BF}" destId="{DDDFE688-6B4D-47C0-AFC7-8EE74C96E43E}" srcOrd="13" destOrd="0" presId="urn:microsoft.com/office/officeart/2005/8/layout/vList4"/>
    <dgm:cxn modelId="{A668C74C-8487-4621-A696-F3151EDADB55}" type="presParOf" srcId="{E5BFF987-6C0B-480E-BE2A-3DC7792B00BF}" destId="{9E1E0F67-4FDC-4D56-B7FC-554335111E7C}" srcOrd="14" destOrd="0" presId="urn:microsoft.com/office/officeart/2005/8/layout/vList4"/>
    <dgm:cxn modelId="{5A765E13-68CC-4115-8092-33D8A95A1901}" type="presParOf" srcId="{9E1E0F67-4FDC-4D56-B7FC-554335111E7C}" destId="{A9649C79-160F-46E4-9DD4-5BAF6BFC31BB}" srcOrd="0" destOrd="0" presId="urn:microsoft.com/office/officeart/2005/8/layout/vList4"/>
    <dgm:cxn modelId="{EF2E2C79-CD3D-4E84-A02C-E0B9D5B4EEBB}" type="presParOf" srcId="{9E1E0F67-4FDC-4D56-B7FC-554335111E7C}" destId="{6D68C526-5B28-45BB-8D01-8E2452FDD6AF}" srcOrd="1" destOrd="0" presId="urn:microsoft.com/office/officeart/2005/8/layout/vList4"/>
    <dgm:cxn modelId="{872F2824-F919-46FF-94B2-25CC72050DCC}" type="presParOf" srcId="{9E1E0F67-4FDC-4D56-B7FC-554335111E7C}" destId="{C5C76C48-7020-43D9-8CB9-D622F178AB5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EF42-0E97-483F-8C61-8AF3E40E445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</dgm:pt>
    <dgm:pt modelId="{8699211D-22F6-42E1-B974-0A84590834F1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Xuất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FC9A98-DCC5-4C45-B07A-3E735ED0CA09}" type="par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112A7-CDA7-4A31-B8F1-896C3FBA0E7A}" type="sibTrans" cxnId="{4DF88701-34D2-4E70-B4DF-3B53DF3F894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9BCD69-991A-4DF4-BCCC-EDA712827070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Chuyển kho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EEBA63-6BC2-474C-AE6A-2802358ACA04}" type="parTrans" cxnId="{F055D1CE-B24A-4F43-9B9B-089B3149BC0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4FBB4D-8BBB-48E7-932B-2B9273360C9B}" type="sibTrans" cxnId="{F055D1CE-B24A-4F43-9B9B-089B3149BC0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B8AB64-8961-4C40-90D8-92CAF41C1D53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Kiểm kho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B2B982-6CFD-434F-94D9-ABA6FDEC56D0}" type="parTrans" cxnId="{5D796730-9314-4221-AA25-4302C27606C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DED0F9-CACD-44AD-8B25-3005492E9919}" type="sibTrans" cxnId="{5D796730-9314-4221-AA25-4302C27606C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521C5B-4F26-47DD-A185-90A27612AA8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Nhập hàng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B44AB3-0742-40F3-B284-720B40E5EA80}" type="parTrans" cxnId="{733B0A4F-B3C8-4694-8D35-B1B5C002F77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3F0D7D-D810-417E-A0B2-EE5410F55F0F}" type="sibTrans" cxnId="{733B0A4F-B3C8-4694-8D35-B1B5C002F77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C69FDA-B085-49ED-B634-D191661937A1}" type="pres">
      <dgm:prSet presAssocID="{C2E3EF42-0E97-483F-8C61-8AF3E40E445E}" presName="Name0" presStyleCnt="0">
        <dgm:presLayoutVars>
          <dgm:chMax val="7"/>
          <dgm:chPref val="7"/>
          <dgm:dir/>
        </dgm:presLayoutVars>
      </dgm:prSet>
      <dgm:spPr/>
    </dgm:pt>
    <dgm:pt modelId="{CE7F88A1-E3BA-4D58-ADF8-DDC9038CC7F5}" type="pres">
      <dgm:prSet presAssocID="{C2E3EF42-0E97-483F-8C61-8AF3E40E445E}" presName="Name1" presStyleCnt="0"/>
      <dgm:spPr/>
    </dgm:pt>
    <dgm:pt modelId="{C939E0D3-9CCE-4181-A66B-D2F324F68893}" type="pres">
      <dgm:prSet presAssocID="{C2E3EF42-0E97-483F-8C61-8AF3E40E445E}" presName="cycle" presStyleCnt="0"/>
      <dgm:spPr/>
    </dgm:pt>
    <dgm:pt modelId="{C852DD6E-8C95-4007-A8FC-C4571BA8D417}" type="pres">
      <dgm:prSet presAssocID="{C2E3EF42-0E97-483F-8C61-8AF3E40E445E}" presName="srcNode" presStyleLbl="node1" presStyleIdx="0" presStyleCnt="4"/>
      <dgm:spPr/>
    </dgm:pt>
    <dgm:pt modelId="{B66209DD-BB43-4ABC-A7B9-F9B4E3CE2C0E}" type="pres">
      <dgm:prSet presAssocID="{C2E3EF42-0E97-483F-8C61-8AF3E40E445E}" presName="conn" presStyleLbl="parChTrans1D2" presStyleIdx="0" presStyleCnt="1"/>
      <dgm:spPr/>
      <dgm:t>
        <a:bodyPr/>
        <a:lstStyle/>
        <a:p>
          <a:endParaRPr lang="en-US"/>
        </a:p>
      </dgm:t>
    </dgm:pt>
    <dgm:pt modelId="{EFE12B5A-3D5F-4C44-A1E4-02079A20BE2E}" type="pres">
      <dgm:prSet presAssocID="{C2E3EF42-0E97-483F-8C61-8AF3E40E445E}" presName="extraNode" presStyleLbl="node1" presStyleIdx="0" presStyleCnt="4"/>
      <dgm:spPr/>
    </dgm:pt>
    <dgm:pt modelId="{919C991B-5B8D-4DB1-AA34-A7FA482CE4C4}" type="pres">
      <dgm:prSet presAssocID="{C2E3EF42-0E97-483F-8C61-8AF3E40E445E}" presName="dstNode" presStyleLbl="node1" presStyleIdx="0" presStyleCnt="4"/>
      <dgm:spPr/>
    </dgm:pt>
    <dgm:pt modelId="{12A7E873-48CD-45A4-BBE4-E7E00447B764}" type="pres">
      <dgm:prSet presAssocID="{3B521C5B-4F26-47DD-A185-90A27612AA8F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0E8EE8-203B-4165-9B2D-DF9C66EED6F1}" type="pres">
      <dgm:prSet presAssocID="{3B521C5B-4F26-47DD-A185-90A27612AA8F}" presName="accent_1" presStyleCnt="0"/>
      <dgm:spPr/>
    </dgm:pt>
    <dgm:pt modelId="{0AFC1C64-C380-486A-AD0C-BF67C7D77AB6}" type="pres">
      <dgm:prSet presAssocID="{3B521C5B-4F26-47DD-A185-90A27612AA8F}" presName="accentRepeatNode" presStyleLbl="solidFgAcc1" presStyleIdx="0" presStyleCnt="4"/>
      <dgm:spPr/>
    </dgm:pt>
    <dgm:pt modelId="{8F0D3658-77AB-472C-AB7D-31222E15E40C}" type="pres">
      <dgm:prSet presAssocID="{8699211D-22F6-42E1-B974-0A84590834F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5C1D3-DE6A-4B39-95D8-16DB524B83AC}" type="pres">
      <dgm:prSet presAssocID="{8699211D-22F6-42E1-B974-0A84590834F1}" presName="accent_2" presStyleCnt="0"/>
      <dgm:spPr/>
    </dgm:pt>
    <dgm:pt modelId="{F70C6898-1B4F-42AE-90C4-BC1214A1D243}" type="pres">
      <dgm:prSet presAssocID="{8699211D-22F6-42E1-B974-0A84590834F1}" presName="accentRepeatNode" presStyleLbl="solidFgAcc1" presStyleIdx="1" presStyleCnt="4"/>
      <dgm:spPr/>
    </dgm:pt>
    <dgm:pt modelId="{A99BE62B-67DB-4D0E-8BEF-EB5076C4E0B1}" type="pres">
      <dgm:prSet presAssocID="{F19BCD69-991A-4DF4-BCCC-EDA71282707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02E57-95BE-45F7-8EB4-43054333DA8E}" type="pres">
      <dgm:prSet presAssocID="{F19BCD69-991A-4DF4-BCCC-EDA712827070}" presName="accent_3" presStyleCnt="0"/>
      <dgm:spPr/>
    </dgm:pt>
    <dgm:pt modelId="{AD79619C-649A-43E5-A92F-5D641ABAA9C4}" type="pres">
      <dgm:prSet presAssocID="{F19BCD69-991A-4DF4-BCCC-EDA712827070}" presName="accentRepeatNode" presStyleLbl="solidFgAcc1" presStyleIdx="2" presStyleCnt="4"/>
      <dgm:spPr/>
    </dgm:pt>
    <dgm:pt modelId="{440AD6E0-EEAE-4017-9D81-9FFCA21B389E}" type="pres">
      <dgm:prSet presAssocID="{6BB8AB64-8961-4C40-90D8-92CAF41C1D5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C3B7B-9741-4012-8F4C-78826BE73486}" type="pres">
      <dgm:prSet presAssocID="{6BB8AB64-8961-4C40-90D8-92CAF41C1D53}" presName="accent_4" presStyleCnt="0"/>
      <dgm:spPr/>
    </dgm:pt>
    <dgm:pt modelId="{E0FBCD8D-0BE4-4900-8604-E23FF61A14DF}" type="pres">
      <dgm:prSet presAssocID="{6BB8AB64-8961-4C40-90D8-92CAF41C1D53}" presName="accentRepeatNode" presStyleLbl="solidFgAcc1" presStyleIdx="3" presStyleCnt="4"/>
      <dgm:spPr/>
    </dgm:pt>
  </dgm:ptLst>
  <dgm:cxnLst>
    <dgm:cxn modelId="{4DF88701-34D2-4E70-B4DF-3B53DF3F894F}" srcId="{C2E3EF42-0E97-483F-8C61-8AF3E40E445E}" destId="{8699211D-22F6-42E1-B974-0A84590834F1}" srcOrd="1" destOrd="0" parTransId="{2FFC9A98-DCC5-4C45-B07A-3E735ED0CA09}" sibTransId="{F69112A7-CDA7-4A31-B8F1-896C3FBA0E7A}"/>
    <dgm:cxn modelId="{5D796730-9314-4221-AA25-4302C27606C8}" srcId="{C2E3EF42-0E97-483F-8C61-8AF3E40E445E}" destId="{6BB8AB64-8961-4C40-90D8-92CAF41C1D53}" srcOrd="3" destOrd="0" parTransId="{AFB2B982-6CFD-434F-94D9-ABA6FDEC56D0}" sibTransId="{43DED0F9-CACD-44AD-8B25-3005492E9919}"/>
    <dgm:cxn modelId="{733B0A4F-B3C8-4694-8D35-B1B5C002F778}" srcId="{C2E3EF42-0E97-483F-8C61-8AF3E40E445E}" destId="{3B521C5B-4F26-47DD-A185-90A27612AA8F}" srcOrd="0" destOrd="0" parTransId="{F3B44AB3-0742-40F3-B284-720B40E5EA80}" sibTransId="{B53F0D7D-D810-417E-A0B2-EE5410F55F0F}"/>
    <dgm:cxn modelId="{F055D1CE-B24A-4F43-9B9B-089B3149BC01}" srcId="{C2E3EF42-0E97-483F-8C61-8AF3E40E445E}" destId="{F19BCD69-991A-4DF4-BCCC-EDA712827070}" srcOrd="2" destOrd="0" parTransId="{60EEBA63-6BC2-474C-AE6A-2802358ACA04}" sibTransId="{7F4FBB4D-8BBB-48E7-932B-2B9273360C9B}"/>
    <dgm:cxn modelId="{11DB16B9-95EB-40B6-B47A-65E6081C6A1A}" type="presOf" srcId="{6BB8AB64-8961-4C40-90D8-92CAF41C1D53}" destId="{440AD6E0-EEAE-4017-9D81-9FFCA21B389E}" srcOrd="0" destOrd="0" presId="urn:microsoft.com/office/officeart/2008/layout/VerticalCurvedList"/>
    <dgm:cxn modelId="{C1BED4D0-580C-4809-B7CD-3DD6C4208492}" type="presOf" srcId="{3B521C5B-4F26-47DD-A185-90A27612AA8F}" destId="{12A7E873-48CD-45A4-BBE4-E7E00447B764}" srcOrd="0" destOrd="0" presId="urn:microsoft.com/office/officeart/2008/layout/VerticalCurvedList"/>
    <dgm:cxn modelId="{C0EFB42E-9A2F-442E-84D7-FBD399B0D1A2}" type="presOf" srcId="{C2E3EF42-0E97-483F-8C61-8AF3E40E445E}" destId="{DCC69FDA-B085-49ED-B634-D191661937A1}" srcOrd="0" destOrd="0" presId="urn:microsoft.com/office/officeart/2008/layout/VerticalCurvedList"/>
    <dgm:cxn modelId="{945F1B92-BBDC-4503-A44E-11D7B38DE327}" type="presOf" srcId="{F19BCD69-991A-4DF4-BCCC-EDA712827070}" destId="{A99BE62B-67DB-4D0E-8BEF-EB5076C4E0B1}" srcOrd="0" destOrd="0" presId="urn:microsoft.com/office/officeart/2008/layout/VerticalCurvedList"/>
    <dgm:cxn modelId="{01CAE1A6-8FC1-490F-BD41-D9D70ABEA60C}" type="presOf" srcId="{8699211D-22F6-42E1-B974-0A84590834F1}" destId="{8F0D3658-77AB-472C-AB7D-31222E15E40C}" srcOrd="0" destOrd="0" presId="urn:microsoft.com/office/officeart/2008/layout/VerticalCurvedList"/>
    <dgm:cxn modelId="{FF686E3D-D743-4BCD-9AC8-3A11FDF4C828}" type="presOf" srcId="{B53F0D7D-D810-417E-A0B2-EE5410F55F0F}" destId="{B66209DD-BB43-4ABC-A7B9-F9B4E3CE2C0E}" srcOrd="0" destOrd="0" presId="urn:microsoft.com/office/officeart/2008/layout/VerticalCurvedList"/>
    <dgm:cxn modelId="{9F753AE8-E59B-4F59-B4E8-06C2AD5605BE}" type="presParOf" srcId="{DCC69FDA-B085-49ED-B634-D191661937A1}" destId="{CE7F88A1-E3BA-4D58-ADF8-DDC9038CC7F5}" srcOrd="0" destOrd="0" presId="urn:microsoft.com/office/officeart/2008/layout/VerticalCurvedList"/>
    <dgm:cxn modelId="{58ADF120-942F-49B2-998C-417246376F25}" type="presParOf" srcId="{CE7F88A1-E3BA-4D58-ADF8-DDC9038CC7F5}" destId="{C939E0D3-9CCE-4181-A66B-D2F324F68893}" srcOrd="0" destOrd="0" presId="urn:microsoft.com/office/officeart/2008/layout/VerticalCurvedList"/>
    <dgm:cxn modelId="{F0CD714B-15E7-4969-833E-018C1DF04612}" type="presParOf" srcId="{C939E0D3-9CCE-4181-A66B-D2F324F68893}" destId="{C852DD6E-8C95-4007-A8FC-C4571BA8D417}" srcOrd="0" destOrd="0" presId="urn:microsoft.com/office/officeart/2008/layout/VerticalCurvedList"/>
    <dgm:cxn modelId="{014D0F21-4734-4E22-A5A9-2F3903E91F43}" type="presParOf" srcId="{C939E0D3-9CCE-4181-A66B-D2F324F68893}" destId="{B66209DD-BB43-4ABC-A7B9-F9B4E3CE2C0E}" srcOrd="1" destOrd="0" presId="urn:microsoft.com/office/officeart/2008/layout/VerticalCurvedList"/>
    <dgm:cxn modelId="{84A822D5-1F0F-474A-890F-D516A277A483}" type="presParOf" srcId="{C939E0D3-9CCE-4181-A66B-D2F324F68893}" destId="{EFE12B5A-3D5F-4C44-A1E4-02079A20BE2E}" srcOrd="2" destOrd="0" presId="urn:microsoft.com/office/officeart/2008/layout/VerticalCurvedList"/>
    <dgm:cxn modelId="{C8B0F0BB-DA75-43FD-9473-931C2A96115C}" type="presParOf" srcId="{C939E0D3-9CCE-4181-A66B-D2F324F68893}" destId="{919C991B-5B8D-4DB1-AA34-A7FA482CE4C4}" srcOrd="3" destOrd="0" presId="urn:microsoft.com/office/officeart/2008/layout/VerticalCurvedList"/>
    <dgm:cxn modelId="{517780DC-CAD6-42F9-B554-DEDF105F099D}" type="presParOf" srcId="{CE7F88A1-E3BA-4D58-ADF8-DDC9038CC7F5}" destId="{12A7E873-48CD-45A4-BBE4-E7E00447B764}" srcOrd="1" destOrd="0" presId="urn:microsoft.com/office/officeart/2008/layout/VerticalCurvedList"/>
    <dgm:cxn modelId="{6B1AE319-7E97-4767-A302-C5A7EB4EE5C1}" type="presParOf" srcId="{CE7F88A1-E3BA-4D58-ADF8-DDC9038CC7F5}" destId="{200E8EE8-203B-4165-9B2D-DF9C66EED6F1}" srcOrd="2" destOrd="0" presId="urn:microsoft.com/office/officeart/2008/layout/VerticalCurvedList"/>
    <dgm:cxn modelId="{F535FE61-F5F9-4E27-9060-FD2C0325ED90}" type="presParOf" srcId="{200E8EE8-203B-4165-9B2D-DF9C66EED6F1}" destId="{0AFC1C64-C380-486A-AD0C-BF67C7D77AB6}" srcOrd="0" destOrd="0" presId="urn:microsoft.com/office/officeart/2008/layout/VerticalCurvedList"/>
    <dgm:cxn modelId="{94133941-5363-47EC-93C5-960128774E4A}" type="presParOf" srcId="{CE7F88A1-E3BA-4D58-ADF8-DDC9038CC7F5}" destId="{8F0D3658-77AB-472C-AB7D-31222E15E40C}" srcOrd="3" destOrd="0" presId="urn:microsoft.com/office/officeart/2008/layout/VerticalCurvedList"/>
    <dgm:cxn modelId="{2BB59226-E653-43E8-8360-E48063B28077}" type="presParOf" srcId="{CE7F88A1-E3BA-4D58-ADF8-DDC9038CC7F5}" destId="{DE05C1D3-DE6A-4B39-95D8-16DB524B83AC}" srcOrd="4" destOrd="0" presId="urn:microsoft.com/office/officeart/2008/layout/VerticalCurvedList"/>
    <dgm:cxn modelId="{FEFAA147-1AA1-404D-8875-8F093318845D}" type="presParOf" srcId="{DE05C1D3-DE6A-4B39-95D8-16DB524B83AC}" destId="{F70C6898-1B4F-42AE-90C4-BC1214A1D243}" srcOrd="0" destOrd="0" presId="urn:microsoft.com/office/officeart/2008/layout/VerticalCurvedList"/>
    <dgm:cxn modelId="{1406A650-C4F8-4514-9A22-C73F52009AD8}" type="presParOf" srcId="{CE7F88A1-E3BA-4D58-ADF8-DDC9038CC7F5}" destId="{A99BE62B-67DB-4D0E-8BEF-EB5076C4E0B1}" srcOrd="5" destOrd="0" presId="urn:microsoft.com/office/officeart/2008/layout/VerticalCurvedList"/>
    <dgm:cxn modelId="{F0A7EDE6-2A3B-416E-85E3-F83DA2C0AB40}" type="presParOf" srcId="{CE7F88A1-E3BA-4D58-ADF8-DDC9038CC7F5}" destId="{C5702E57-95BE-45F7-8EB4-43054333DA8E}" srcOrd="6" destOrd="0" presId="urn:microsoft.com/office/officeart/2008/layout/VerticalCurvedList"/>
    <dgm:cxn modelId="{B4A55CCC-B90B-4379-ACDC-C615F9013D82}" type="presParOf" srcId="{C5702E57-95BE-45F7-8EB4-43054333DA8E}" destId="{AD79619C-649A-43E5-A92F-5D641ABAA9C4}" srcOrd="0" destOrd="0" presId="urn:microsoft.com/office/officeart/2008/layout/VerticalCurvedList"/>
    <dgm:cxn modelId="{5458BD50-19ED-49D3-9C84-9AAFC9512B9D}" type="presParOf" srcId="{CE7F88A1-E3BA-4D58-ADF8-DDC9038CC7F5}" destId="{440AD6E0-EEAE-4017-9D81-9FFCA21B389E}" srcOrd="7" destOrd="0" presId="urn:microsoft.com/office/officeart/2008/layout/VerticalCurvedList"/>
    <dgm:cxn modelId="{3D2E8AE8-FC66-44B9-A035-FAF2AFE780BD}" type="presParOf" srcId="{CE7F88A1-E3BA-4D58-ADF8-DDC9038CC7F5}" destId="{AF1C3B7B-9741-4012-8F4C-78826BE73486}" srcOrd="8" destOrd="0" presId="urn:microsoft.com/office/officeart/2008/layout/VerticalCurvedList"/>
    <dgm:cxn modelId="{B7F9C51C-9E6B-41C9-AF2A-BAB8162A5629}" type="presParOf" srcId="{AF1C3B7B-9741-4012-8F4C-78826BE73486}" destId="{E0FBCD8D-0BE4-4900-8604-E23FF61A14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1AA230-A602-43D9-A90D-E65860463967}" type="doc">
      <dgm:prSet loTypeId="urn:microsoft.com/office/officeart/2005/8/layout/chevronAccent+Icon" loCatId="process" qsTypeId="urn:microsoft.com/office/officeart/2005/8/quickstyle/simple2" qsCatId="simple" csTypeId="urn:microsoft.com/office/officeart/2005/8/colors/accent1_4" csCatId="accent1" phldr="1"/>
      <dgm:spPr/>
    </dgm:pt>
    <dgm:pt modelId="{120CDEBF-BE19-4383-89AA-8E1A11E0D45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Bổ sung</a:t>
          </a:r>
        </a:p>
        <a:p>
          <a:r>
            <a: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(Replenishment)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6F5114-2AED-4260-8165-27902EC459C6}" type="parTrans" cxnId="{7388B87B-3F82-4B24-B447-2674D2294DF8}">
      <dgm:prSet/>
      <dgm:spPr/>
      <dgm:t>
        <a:bodyPr/>
        <a:lstStyle/>
        <a:p>
          <a:endParaRPr lang="en-US"/>
        </a:p>
      </dgm:t>
    </dgm:pt>
    <dgm:pt modelId="{F98D4B0E-502B-4FFF-88F8-A6C74EDE76FF}" type="sibTrans" cxnId="{7388B87B-3F82-4B24-B447-2674D2294DF8}">
      <dgm:prSet/>
      <dgm:spPr/>
      <dgm:t>
        <a:bodyPr/>
        <a:lstStyle/>
        <a:p>
          <a:endParaRPr lang="en-US"/>
        </a:p>
      </dgm:t>
    </dgm:pt>
    <dgm:pt modelId="{B540EA63-61CF-4195-AB26-6DB4BAF3F0FF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Nhập từ đơn hang</a:t>
          </a:r>
        </a:p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(Goods Receipt PO)</a:t>
          </a:r>
          <a:endParaRPr lang="en-US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9425DF-EB2E-41E1-9449-FCFE9683B82F}" type="parTrans" cxnId="{C8AA3D81-33C4-40A4-96FD-5419B2C39496}">
      <dgm:prSet/>
      <dgm:spPr/>
      <dgm:t>
        <a:bodyPr/>
        <a:lstStyle/>
        <a:p>
          <a:endParaRPr lang="en-US"/>
        </a:p>
      </dgm:t>
    </dgm:pt>
    <dgm:pt modelId="{BAED7876-4D38-4B35-B5CF-4F1C8AF7BDFD}" type="sibTrans" cxnId="{C8AA3D81-33C4-40A4-96FD-5419B2C39496}">
      <dgm:prSet/>
      <dgm:spPr/>
      <dgm:t>
        <a:bodyPr/>
        <a:lstStyle/>
        <a:p>
          <a:endParaRPr lang="en-US"/>
        </a:p>
      </dgm:t>
    </dgm:pt>
    <dgm:pt modelId="{6689A41D-2E60-4CF1-8F67-FE5179CFF50B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Trả hàng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(Goods Return)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B31695-D033-4535-B86F-244A23BC4484}" type="parTrans" cxnId="{8A19704E-A05E-422A-A20C-08A9FAA2707B}">
      <dgm:prSet/>
      <dgm:spPr/>
      <dgm:t>
        <a:bodyPr/>
        <a:lstStyle/>
        <a:p>
          <a:endParaRPr lang="en-US"/>
        </a:p>
      </dgm:t>
    </dgm:pt>
    <dgm:pt modelId="{44453445-1B5B-46B3-9042-3582402D96E7}" type="sibTrans" cxnId="{8A19704E-A05E-422A-A20C-08A9FAA2707B}">
      <dgm:prSet/>
      <dgm:spPr/>
      <dgm:t>
        <a:bodyPr/>
        <a:lstStyle/>
        <a:p>
          <a:endParaRPr lang="en-US"/>
        </a:p>
      </dgm:t>
    </dgm:pt>
    <dgm:pt modelId="{0E634577-5611-41F2-B6D0-90372B39C5B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Dự báo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(Forecast)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47AE1C-B672-482D-8F4F-5CBBBC1A0037}" type="parTrans" cxnId="{B5D4591F-FA65-492C-8280-5EF811009E9F}">
      <dgm:prSet/>
      <dgm:spPr/>
      <dgm:t>
        <a:bodyPr/>
        <a:lstStyle/>
        <a:p>
          <a:endParaRPr lang="en-US"/>
        </a:p>
      </dgm:t>
    </dgm:pt>
    <dgm:pt modelId="{3A0789B9-4F83-4D7F-B37D-4EEC781B8070}" type="sibTrans" cxnId="{B5D4591F-FA65-492C-8280-5EF811009E9F}">
      <dgm:prSet/>
      <dgm:spPr/>
      <dgm:t>
        <a:bodyPr/>
        <a:lstStyle/>
        <a:p>
          <a:endParaRPr lang="en-US"/>
        </a:p>
      </dgm:t>
    </dgm:pt>
    <dgm:pt modelId="{92D10519-CE56-42D3-B9FA-93EEF5111E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Đơn hàng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(Purchase Order)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3F3D06-47B5-43FF-BC56-2AFBEB99537D}" type="sibTrans" cxnId="{131A2DF0-71FF-4C97-9178-A4390813B460}">
      <dgm:prSet/>
      <dgm:spPr/>
      <dgm:t>
        <a:bodyPr/>
        <a:lstStyle/>
        <a:p>
          <a:endParaRPr lang="en-US"/>
        </a:p>
      </dgm:t>
    </dgm:pt>
    <dgm:pt modelId="{40473483-36D6-42CE-A869-104B71DD8E38}" type="parTrans" cxnId="{131A2DF0-71FF-4C97-9178-A4390813B460}">
      <dgm:prSet/>
      <dgm:spPr/>
      <dgm:t>
        <a:bodyPr/>
        <a:lstStyle/>
        <a:p>
          <a:endParaRPr lang="en-US"/>
        </a:p>
      </dgm:t>
    </dgm:pt>
    <dgm:pt modelId="{1E67E603-39DA-403A-84EB-B6708ABDAC37}" type="pres">
      <dgm:prSet presAssocID="{5A1AA230-A602-43D9-A90D-E65860463967}" presName="Name0" presStyleCnt="0">
        <dgm:presLayoutVars>
          <dgm:dir/>
          <dgm:resizeHandles val="exact"/>
        </dgm:presLayoutVars>
      </dgm:prSet>
      <dgm:spPr/>
    </dgm:pt>
    <dgm:pt modelId="{69741C36-516F-490E-8D60-13AF903A2625}" type="pres">
      <dgm:prSet presAssocID="{0E634577-5611-41F2-B6D0-90372B39C5B6}" presName="composite" presStyleCnt="0"/>
      <dgm:spPr/>
    </dgm:pt>
    <dgm:pt modelId="{8F7983A3-A96C-4D99-A543-C917C989713C}" type="pres">
      <dgm:prSet presAssocID="{0E634577-5611-41F2-B6D0-90372B39C5B6}" presName="bgChev" presStyleLbl="node1" presStyleIdx="0" presStyleCnt="5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738215-B26C-4009-A627-466569F6B0F5}" type="pres">
      <dgm:prSet presAssocID="{0E634577-5611-41F2-B6D0-90372B39C5B6}" presName="tx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4C713-3E5C-4B70-8652-2AE88CB7DDEA}" type="pres">
      <dgm:prSet presAssocID="{3A0789B9-4F83-4D7F-B37D-4EEC781B8070}" presName="compositeSpace" presStyleCnt="0"/>
      <dgm:spPr/>
    </dgm:pt>
    <dgm:pt modelId="{CDA88ACB-EF78-4649-B509-FE04167F964B}" type="pres">
      <dgm:prSet presAssocID="{120CDEBF-BE19-4383-89AA-8E1A11E0D45C}" presName="composite" presStyleCnt="0"/>
      <dgm:spPr/>
    </dgm:pt>
    <dgm:pt modelId="{8331E477-5BD9-458A-B2CC-FA75E877B495}" type="pres">
      <dgm:prSet presAssocID="{120CDEBF-BE19-4383-89AA-8E1A11E0D45C}" presName="bgChev" presStyleLbl="node1" presStyleIdx="1" presStyleCnt="5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A36E27-6553-4CE6-89A4-DBEE170C8BFF}" type="pres">
      <dgm:prSet presAssocID="{120CDEBF-BE19-4383-89AA-8E1A11E0D45C}" presName="txNode" presStyleLbl="fgAcc1" presStyleIdx="1" presStyleCnt="5" custLinFactNeighborX="-10484" custLinFactNeighborY="1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6DA49-3D56-434F-A871-7AD769B4EC08}" type="pres">
      <dgm:prSet presAssocID="{F98D4B0E-502B-4FFF-88F8-A6C74EDE76FF}" presName="compositeSpace" presStyleCnt="0"/>
      <dgm:spPr/>
    </dgm:pt>
    <dgm:pt modelId="{F0788912-FF67-4987-99A0-DEBB09267682}" type="pres">
      <dgm:prSet presAssocID="{92D10519-CE56-42D3-B9FA-93EEF5111E94}" presName="composite" presStyleCnt="0"/>
      <dgm:spPr/>
    </dgm:pt>
    <dgm:pt modelId="{B630F0CD-E950-4A24-A9ED-64A135914534}" type="pres">
      <dgm:prSet presAssocID="{92D10519-CE56-42D3-B9FA-93EEF5111E94}" presName="bgChev" presStyleLbl="node1" presStyleIdx="2" presStyleCnt="5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587F15F-4ADA-4CD6-978D-3B156F921DDD}" type="pres">
      <dgm:prSet presAssocID="{92D10519-CE56-42D3-B9FA-93EEF5111E94}" presName="txNode" presStyleLbl="fgAcc1" presStyleIdx="2" presStyleCnt="5" custLinFactNeighborX="-12366" custLinFactNeighborY="-1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897B7-E8BE-4DFE-885F-C1D9680F3D32}" type="pres">
      <dgm:prSet presAssocID="{983F3D06-47B5-43FF-BC56-2AFBEB99537D}" presName="compositeSpace" presStyleCnt="0"/>
      <dgm:spPr/>
    </dgm:pt>
    <dgm:pt modelId="{C2ED00A4-A52B-45CF-89E8-1A8AA539AF24}" type="pres">
      <dgm:prSet presAssocID="{B540EA63-61CF-4195-AB26-6DB4BAF3F0FF}" presName="composite" presStyleCnt="0"/>
      <dgm:spPr/>
    </dgm:pt>
    <dgm:pt modelId="{441C219B-1946-454C-AD28-7F47B5B8B698}" type="pres">
      <dgm:prSet presAssocID="{B540EA63-61CF-4195-AB26-6DB4BAF3F0FF}" presName="bgChev" presStyleLbl="node1" presStyleIdx="3" presStyleCnt="5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2F92D70-137C-455C-A8EF-79209AB07DCB}" type="pres">
      <dgm:prSet presAssocID="{B540EA63-61CF-4195-AB26-6DB4BAF3F0FF}" presName="txNode" presStyleLbl="fgAcc1" presStyleIdx="3" presStyleCnt="5" custScaleX="110999" custLinFactNeighborX="-6380" custLinFactNeighborY="-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0F854-0744-44D2-9BF1-9A2029068EA2}" type="pres">
      <dgm:prSet presAssocID="{BAED7876-4D38-4B35-B5CF-4F1C8AF7BDFD}" presName="compositeSpace" presStyleCnt="0"/>
      <dgm:spPr/>
    </dgm:pt>
    <dgm:pt modelId="{BD2BD000-804B-40BA-B6EC-D63F159CFADD}" type="pres">
      <dgm:prSet presAssocID="{6689A41D-2E60-4CF1-8F67-FE5179CFF50B}" presName="composite" presStyleCnt="0"/>
      <dgm:spPr/>
    </dgm:pt>
    <dgm:pt modelId="{A748025B-93A1-4F91-A972-994CCE1CAE7C}" type="pres">
      <dgm:prSet presAssocID="{6689A41D-2E60-4CF1-8F67-FE5179CFF50B}" presName="bgChev" presStyleLbl="node1" presStyleIdx="4" presStyleCnt="5" custLinFactNeighborX="4900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1EFB725-F529-43D3-B85F-0E77BCE0DE40}" type="pres">
      <dgm:prSet presAssocID="{6689A41D-2E60-4CF1-8F67-FE5179CFF50B}" presName="txNode" presStyleLbl="fgAcc1" presStyleIdx="4" presStyleCnt="5" custLinFactNeighborX="-52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19704E-A05E-422A-A20C-08A9FAA2707B}" srcId="{5A1AA230-A602-43D9-A90D-E65860463967}" destId="{6689A41D-2E60-4CF1-8F67-FE5179CFF50B}" srcOrd="4" destOrd="0" parTransId="{51B31695-D033-4535-B86F-244A23BC4484}" sibTransId="{44453445-1B5B-46B3-9042-3582402D96E7}"/>
    <dgm:cxn modelId="{BCD4A8E9-E509-4704-AC07-69E73AAC902B}" type="presOf" srcId="{6689A41D-2E60-4CF1-8F67-FE5179CFF50B}" destId="{F1EFB725-F529-43D3-B85F-0E77BCE0DE40}" srcOrd="0" destOrd="0" presId="urn:microsoft.com/office/officeart/2005/8/layout/chevronAccent+Icon"/>
    <dgm:cxn modelId="{8FDC431A-F9EA-4062-83BB-207C0D5C05A1}" type="presOf" srcId="{5A1AA230-A602-43D9-A90D-E65860463967}" destId="{1E67E603-39DA-403A-84EB-B6708ABDAC37}" srcOrd="0" destOrd="0" presId="urn:microsoft.com/office/officeart/2005/8/layout/chevronAccent+Icon"/>
    <dgm:cxn modelId="{131A2DF0-71FF-4C97-9178-A4390813B460}" srcId="{5A1AA230-A602-43D9-A90D-E65860463967}" destId="{92D10519-CE56-42D3-B9FA-93EEF5111E94}" srcOrd="2" destOrd="0" parTransId="{40473483-36D6-42CE-A869-104B71DD8E38}" sibTransId="{983F3D06-47B5-43FF-BC56-2AFBEB99537D}"/>
    <dgm:cxn modelId="{7388B87B-3F82-4B24-B447-2674D2294DF8}" srcId="{5A1AA230-A602-43D9-A90D-E65860463967}" destId="{120CDEBF-BE19-4383-89AA-8E1A11E0D45C}" srcOrd="1" destOrd="0" parTransId="{2A6F5114-2AED-4260-8165-27902EC459C6}" sibTransId="{F98D4B0E-502B-4FFF-88F8-A6C74EDE76FF}"/>
    <dgm:cxn modelId="{B5D4591F-FA65-492C-8280-5EF811009E9F}" srcId="{5A1AA230-A602-43D9-A90D-E65860463967}" destId="{0E634577-5611-41F2-B6D0-90372B39C5B6}" srcOrd="0" destOrd="0" parTransId="{8847AE1C-B672-482D-8F4F-5CBBBC1A0037}" sibTransId="{3A0789B9-4F83-4D7F-B37D-4EEC781B8070}"/>
    <dgm:cxn modelId="{BEB34F82-F146-4ADE-8C3B-31AD22609C55}" type="presOf" srcId="{B540EA63-61CF-4195-AB26-6DB4BAF3F0FF}" destId="{62F92D70-137C-455C-A8EF-79209AB07DCB}" srcOrd="0" destOrd="0" presId="urn:microsoft.com/office/officeart/2005/8/layout/chevronAccent+Icon"/>
    <dgm:cxn modelId="{87BA2F76-9867-4DC4-B33C-67753172306D}" type="presOf" srcId="{120CDEBF-BE19-4383-89AA-8E1A11E0D45C}" destId="{8EA36E27-6553-4CE6-89A4-DBEE170C8BFF}" srcOrd="0" destOrd="0" presId="urn:microsoft.com/office/officeart/2005/8/layout/chevronAccent+Icon"/>
    <dgm:cxn modelId="{F8735486-4B26-478B-A6C9-4BFD51E1C651}" type="presOf" srcId="{0E634577-5611-41F2-B6D0-90372B39C5B6}" destId="{34738215-B26C-4009-A627-466569F6B0F5}" srcOrd="0" destOrd="0" presId="urn:microsoft.com/office/officeart/2005/8/layout/chevronAccent+Icon"/>
    <dgm:cxn modelId="{D5E0591E-3D6D-4764-B1B1-73D0EABE790E}" type="presOf" srcId="{92D10519-CE56-42D3-B9FA-93EEF5111E94}" destId="{E587F15F-4ADA-4CD6-978D-3B156F921DDD}" srcOrd="0" destOrd="0" presId="urn:microsoft.com/office/officeart/2005/8/layout/chevronAccent+Icon"/>
    <dgm:cxn modelId="{C8AA3D81-33C4-40A4-96FD-5419B2C39496}" srcId="{5A1AA230-A602-43D9-A90D-E65860463967}" destId="{B540EA63-61CF-4195-AB26-6DB4BAF3F0FF}" srcOrd="3" destOrd="0" parTransId="{969425DF-EB2E-41E1-9449-FCFE9683B82F}" sibTransId="{BAED7876-4D38-4B35-B5CF-4F1C8AF7BDFD}"/>
    <dgm:cxn modelId="{DB00A340-FADE-4430-901B-184590730BFE}" type="presParOf" srcId="{1E67E603-39DA-403A-84EB-B6708ABDAC37}" destId="{69741C36-516F-490E-8D60-13AF903A2625}" srcOrd="0" destOrd="0" presId="urn:microsoft.com/office/officeart/2005/8/layout/chevronAccent+Icon"/>
    <dgm:cxn modelId="{4C0E826C-A38D-4008-9122-8678010BC741}" type="presParOf" srcId="{69741C36-516F-490E-8D60-13AF903A2625}" destId="{8F7983A3-A96C-4D99-A543-C917C989713C}" srcOrd="0" destOrd="0" presId="urn:microsoft.com/office/officeart/2005/8/layout/chevronAccent+Icon"/>
    <dgm:cxn modelId="{A1780797-EAEE-4D89-BD7C-845498848377}" type="presParOf" srcId="{69741C36-516F-490E-8D60-13AF903A2625}" destId="{34738215-B26C-4009-A627-466569F6B0F5}" srcOrd="1" destOrd="0" presId="urn:microsoft.com/office/officeart/2005/8/layout/chevronAccent+Icon"/>
    <dgm:cxn modelId="{25F793FF-5314-4FBE-9378-18A8BDAF871D}" type="presParOf" srcId="{1E67E603-39DA-403A-84EB-B6708ABDAC37}" destId="{A3F4C713-3E5C-4B70-8652-2AE88CB7DDEA}" srcOrd="1" destOrd="0" presId="urn:microsoft.com/office/officeart/2005/8/layout/chevronAccent+Icon"/>
    <dgm:cxn modelId="{542F70DC-3BEA-43AC-95E4-1E367C3DF39E}" type="presParOf" srcId="{1E67E603-39DA-403A-84EB-B6708ABDAC37}" destId="{CDA88ACB-EF78-4649-B509-FE04167F964B}" srcOrd="2" destOrd="0" presId="urn:microsoft.com/office/officeart/2005/8/layout/chevronAccent+Icon"/>
    <dgm:cxn modelId="{A8B395D1-50A6-4CD5-8555-04DE5043E315}" type="presParOf" srcId="{CDA88ACB-EF78-4649-B509-FE04167F964B}" destId="{8331E477-5BD9-458A-B2CC-FA75E877B495}" srcOrd="0" destOrd="0" presId="urn:microsoft.com/office/officeart/2005/8/layout/chevronAccent+Icon"/>
    <dgm:cxn modelId="{CCCE620B-1F1A-4F83-A27F-BE182384D2FF}" type="presParOf" srcId="{CDA88ACB-EF78-4649-B509-FE04167F964B}" destId="{8EA36E27-6553-4CE6-89A4-DBEE170C8BFF}" srcOrd="1" destOrd="0" presId="urn:microsoft.com/office/officeart/2005/8/layout/chevronAccent+Icon"/>
    <dgm:cxn modelId="{8C62F25D-C671-4F64-B4E1-E0A6C2E8F035}" type="presParOf" srcId="{1E67E603-39DA-403A-84EB-B6708ABDAC37}" destId="{DB76DA49-3D56-434F-A871-7AD769B4EC08}" srcOrd="3" destOrd="0" presId="urn:microsoft.com/office/officeart/2005/8/layout/chevronAccent+Icon"/>
    <dgm:cxn modelId="{DE1707B9-58CF-4E48-8A37-CFD029B057DC}" type="presParOf" srcId="{1E67E603-39DA-403A-84EB-B6708ABDAC37}" destId="{F0788912-FF67-4987-99A0-DEBB09267682}" srcOrd="4" destOrd="0" presId="urn:microsoft.com/office/officeart/2005/8/layout/chevronAccent+Icon"/>
    <dgm:cxn modelId="{02046F28-5284-4C80-93D0-15CD0DFB7F70}" type="presParOf" srcId="{F0788912-FF67-4987-99A0-DEBB09267682}" destId="{B630F0CD-E950-4A24-A9ED-64A135914534}" srcOrd="0" destOrd="0" presId="urn:microsoft.com/office/officeart/2005/8/layout/chevronAccent+Icon"/>
    <dgm:cxn modelId="{63909CB0-EBE8-4467-BE73-ECA22D4DBCC5}" type="presParOf" srcId="{F0788912-FF67-4987-99A0-DEBB09267682}" destId="{E587F15F-4ADA-4CD6-978D-3B156F921DDD}" srcOrd="1" destOrd="0" presId="urn:microsoft.com/office/officeart/2005/8/layout/chevronAccent+Icon"/>
    <dgm:cxn modelId="{E9135CFE-AEBE-4134-A46A-9190C7FEE99A}" type="presParOf" srcId="{1E67E603-39DA-403A-84EB-B6708ABDAC37}" destId="{2A6897B7-E8BE-4DFE-885F-C1D9680F3D32}" srcOrd="5" destOrd="0" presId="urn:microsoft.com/office/officeart/2005/8/layout/chevronAccent+Icon"/>
    <dgm:cxn modelId="{4763AB37-C5CB-4429-A7B4-FBEF0359739C}" type="presParOf" srcId="{1E67E603-39DA-403A-84EB-B6708ABDAC37}" destId="{C2ED00A4-A52B-45CF-89E8-1A8AA539AF24}" srcOrd="6" destOrd="0" presId="urn:microsoft.com/office/officeart/2005/8/layout/chevronAccent+Icon"/>
    <dgm:cxn modelId="{4B31AF40-9894-40E9-BF13-3397BD77FA04}" type="presParOf" srcId="{C2ED00A4-A52B-45CF-89E8-1A8AA539AF24}" destId="{441C219B-1946-454C-AD28-7F47B5B8B698}" srcOrd="0" destOrd="0" presId="urn:microsoft.com/office/officeart/2005/8/layout/chevronAccent+Icon"/>
    <dgm:cxn modelId="{90B1E074-51E3-4579-BCA5-EA89CD7AA900}" type="presParOf" srcId="{C2ED00A4-A52B-45CF-89E8-1A8AA539AF24}" destId="{62F92D70-137C-455C-A8EF-79209AB07DCB}" srcOrd="1" destOrd="0" presId="urn:microsoft.com/office/officeart/2005/8/layout/chevronAccent+Icon"/>
    <dgm:cxn modelId="{B2F80E9B-DCAD-41EB-B6DE-9C409A4E49C3}" type="presParOf" srcId="{1E67E603-39DA-403A-84EB-B6708ABDAC37}" destId="{3D70F854-0744-44D2-9BF1-9A2029068EA2}" srcOrd="7" destOrd="0" presId="urn:microsoft.com/office/officeart/2005/8/layout/chevronAccent+Icon"/>
    <dgm:cxn modelId="{54DB5FDA-2C9F-4EA1-BEF2-D5CD04AE05EA}" type="presParOf" srcId="{1E67E603-39DA-403A-84EB-B6708ABDAC37}" destId="{BD2BD000-804B-40BA-B6EC-D63F159CFADD}" srcOrd="8" destOrd="0" presId="urn:microsoft.com/office/officeart/2005/8/layout/chevronAccent+Icon"/>
    <dgm:cxn modelId="{416ECD3F-6E9D-4A50-83DC-35B540DF2B78}" type="presParOf" srcId="{BD2BD000-804B-40BA-B6EC-D63F159CFADD}" destId="{A748025B-93A1-4F91-A972-994CCE1CAE7C}" srcOrd="0" destOrd="0" presId="urn:microsoft.com/office/officeart/2005/8/layout/chevronAccent+Icon"/>
    <dgm:cxn modelId="{3D8F30ED-60C5-4DD2-B286-F16257991B20}" type="presParOf" srcId="{BD2BD000-804B-40BA-B6EC-D63F159CFADD}" destId="{F1EFB725-F529-43D3-B85F-0E77BCE0DE40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EBE061-D879-43DE-8039-3DC1C1F07C27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7FD3F9A-7559-47F4-9858-15AD0017C2B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Existing Inventory</a:t>
          </a:r>
        </a:p>
      </dgm:t>
    </dgm:pt>
    <dgm:pt modelId="{B8EE019C-A699-4472-B7C5-A13F78B86262}" type="parTrans" cxnId="{E4662239-D71D-40BA-BD0E-92DFC77A93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27D1FF-6F10-4E95-BB0B-32533773EA85}" type="sibTrans" cxnId="{E4662239-D71D-40BA-BD0E-92DFC77A93B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6D9D73-A444-4980-85BC-89B05F03A38C}">
      <dgm:prSet phldrT="[Text]" custT="1"/>
      <dgm:spPr/>
      <dgm:t>
        <a:bodyPr/>
        <a:lstStyle/>
        <a:p>
          <a:pPr algn="l"/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By Product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7DC2DF-E406-4940-AB2B-7D2176733794}" type="sibTrans" cxnId="{FAE1ACC3-117A-42CC-89B7-B45BF06140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537684-0DF0-4113-8FF9-203B9D64571D}" type="parTrans" cxnId="{FAE1ACC3-117A-42CC-89B7-B45BF06140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5AE02D-A3B5-4930-9C93-BA1170108532}">
      <dgm:prSet phldrT="[Text]" custT="1"/>
      <dgm:spPr/>
      <dgm:t>
        <a:bodyPr/>
        <a:lstStyle/>
        <a:p>
          <a:pPr algn="l"/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By Warehouse</a:t>
          </a:r>
        </a:p>
      </dgm:t>
    </dgm:pt>
    <dgm:pt modelId="{D8562CDF-168D-4482-9E1A-07BA584F2B90}" type="sibTrans" cxnId="{46C7E5E7-2C7D-46E3-9957-E89C87B0BFF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7A534F-10F9-4EBA-9094-7E8E39E08397}" type="parTrans" cxnId="{46C7E5E7-2C7D-46E3-9957-E89C87B0BFF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9F6784-D506-4E6C-906E-5D37215A2D4B}" type="pres">
      <dgm:prSet presAssocID="{B9EBE061-D879-43DE-8039-3DC1C1F07C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5F5D3D-9D80-4D91-8F5F-FF8AC3F99A20}" type="pres">
      <dgm:prSet presAssocID="{D7FD3F9A-7559-47F4-9858-15AD0017C2B4}" presName="linNode" presStyleCnt="0"/>
      <dgm:spPr/>
    </dgm:pt>
    <dgm:pt modelId="{F2CD1558-C32C-471B-8B77-3EFA608B82DA}" type="pres">
      <dgm:prSet presAssocID="{D7FD3F9A-7559-47F4-9858-15AD0017C2B4}" presName="parentText" presStyleLbl="node1" presStyleIdx="0" presStyleCnt="1" custScaleX="113636" custLinFactX="-100000" custLinFactNeighborX="-142814" custLinFactNeighborY="113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38A15-6F7E-4193-9431-223001428860}" type="pres">
      <dgm:prSet presAssocID="{D7FD3F9A-7559-47F4-9858-15AD0017C2B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E1ACC3-117A-42CC-89B7-B45BF0614000}" srcId="{D7FD3F9A-7559-47F4-9858-15AD0017C2B4}" destId="{AF6D9D73-A444-4980-85BC-89B05F03A38C}" srcOrd="0" destOrd="0" parTransId="{A8537684-0DF0-4113-8FF9-203B9D64571D}" sibTransId="{C77DC2DF-E406-4940-AB2B-7D2176733794}"/>
    <dgm:cxn modelId="{E4662239-D71D-40BA-BD0E-92DFC77A93B3}" srcId="{B9EBE061-D879-43DE-8039-3DC1C1F07C27}" destId="{D7FD3F9A-7559-47F4-9858-15AD0017C2B4}" srcOrd="0" destOrd="0" parTransId="{B8EE019C-A699-4472-B7C5-A13F78B86262}" sibTransId="{8C27D1FF-6F10-4E95-BB0B-32533773EA85}"/>
    <dgm:cxn modelId="{E81571F2-0514-477A-BFCD-7F57078DED96}" type="presOf" srcId="{1D5AE02D-A3B5-4930-9C93-BA1170108532}" destId="{5B938A15-6F7E-4193-9431-223001428860}" srcOrd="0" destOrd="1" presId="urn:microsoft.com/office/officeart/2005/8/layout/vList5"/>
    <dgm:cxn modelId="{5F16243F-1872-44B1-AEDE-84AB76500F03}" type="presOf" srcId="{D7FD3F9A-7559-47F4-9858-15AD0017C2B4}" destId="{F2CD1558-C32C-471B-8B77-3EFA608B82DA}" srcOrd="0" destOrd="0" presId="urn:microsoft.com/office/officeart/2005/8/layout/vList5"/>
    <dgm:cxn modelId="{458EA1C5-6B15-465D-B5EA-D6B90844BE05}" type="presOf" srcId="{AF6D9D73-A444-4980-85BC-89B05F03A38C}" destId="{5B938A15-6F7E-4193-9431-223001428860}" srcOrd="0" destOrd="0" presId="urn:microsoft.com/office/officeart/2005/8/layout/vList5"/>
    <dgm:cxn modelId="{46C7E5E7-2C7D-46E3-9957-E89C87B0BFF4}" srcId="{D7FD3F9A-7559-47F4-9858-15AD0017C2B4}" destId="{1D5AE02D-A3B5-4930-9C93-BA1170108532}" srcOrd="1" destOrd="0" parTransId="{A87A534F-10F9-4EBA-9094-7E8E39E08397}" sibTransId="{D8562CDF-168D-4482-9E1A-07BA584F2B90}"/>
    <dgm:cxn modelId="{E2E379E4-8251-41BE-B2E6-BAFD7FC5A44C}" type="presOf" srcId="{B9EBE061-D879-43DE-8039-3DC1C1F07C27}" destId="{5B9F6784-D506-4E6C-906E-5D37215A2D4B}" srcOrd="0" destOrd="0" presId="urn:microsoft.com/office/officeart/2005/8/layout/vList5"/>
    <dgm:cxn modelId="{5525EF57-A7FC-4D34-97ED-07F75975113E}" type="presParOf" srcId="{5B9F6784-D506-4E6C-906E-5D37215A2D4B}" destId="{8E5F5D3D-9D80-4D91-8F5F-FF8AC3F99A20}" srcOrd="0" destOrd="0" presId="urn:microsoft.com/office/officeart/2005/8/layout/vList5"/>
    <dgm:cxn modelId="{8C169C41-B88E-4DAD-B2A5-3794056BD6EE}" type="presParOf" srcId="{8E5F5D3D-9D80-4D91-8F5F-FF8AC3F99A20}" destId="{F2CD1558-C32C-471B-8B77-3EFA608B82DA}" srcOrd="0" destOrd="0" presId="urn:microsoft.com/office/officeart/2005/8/layout/vList5"/>
    <dgm:cxn modelId="{58F92C73-F1EF-4CF7-861F-CC4BA7E29E9C}" type="presParOf" srcId="{8E5F5D3D-9D80-4D91-8F5F-FF8AC3F99A20}" destId="{5B938A15-6F7E-4193-9431-22300142886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EBE061-D879-43DE-8039-3DC1C1F07C27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7FD3F9A-7559-47F4-9858-15AD0017C2B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Supplies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B8EE019C-A699-4472-B7C5-A13F78B86262}" type="parTrans" cxnId="{E4662239-D71D-40BA-BD0E-92DFC77A93B3}">
      <dgm:prSet/>
      <dgm:spPr/>
      <dgm:t>
        <a:bodyPr/>
        <a:lstStyle/>
        <a:p>
          <a:endParaRPr lang="en-US"/>
        </a:p>
      </dgm:t>
    </dgm:pt>
    <dgm:pt modelId="{8C27D1FF-6F10-4E95-BB0B-32533773EA85}" type="sibTrans" cxnId="{E4662239-D71D-40BA-BD0E-92DFC77A93B3}">
      <dgm:prSet/>
      <dgm:spPr/>
      <dgm:t>
        <a:bodyPr/>
        <a:lstStyle/>
        <a:p>
          <a:endParaRPr lang="en-US"/>
        </a:p>
      </dgm:t>
    </dgm:pt>
    <dgm:pt modelId="{AF6D9D73-A444-4980-85BC-89B05F03A38C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Open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Purchase Order</a:t>
          </a:r>
        </a:p>
      </dgm:t>
    </dgm:pt>
    <dgm:pt modelId="{A8537684-0DF0-4113-8FF9-203B9D64571D}" type="parTrans" cxnId="{FAE1ACC3-117A-42CC-89B7-B45BF0614000}">
      <dgm:prSet/>
      <dgm:spPr/>
      <dgm:t>
        <a:bodyPr/>
        <a:lstStyle/>
        <a:p>
          <a:endParaRPr lang="en-US"/>
        </a:p>
      </dgm:t>
    </dgm:pt>
    <dgm:pt modelId="{C77DC2DF-E406-4940-AB2B-7D2176733794}" type="sibTrans" cxnId="{FAE1ACC3-117A-42CC-89B7-B45BF0614000}">
      <dgm:prSet/>
      <dgm:spPr/>
      <dgm:t>
        <a:bodyPr/>
        <a:lstStyle/>
        <a:p>
          <a:endParaRPr lang="en-US"/>
        </a:p>
      </dgm:t>
    </dgm:pt>
    <dgm:pt modelId="{320FD167-33F2-4355-878B-8D8CD93333E3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Open Transfer Shipment</a:t>
          </a:r>
        </a:p>
      </dgm:t>
    </dgm:pt>
    <dgm:pt modelId="{7A734599-FF18-4830-BB3C-74B930FEB941}" type="parTrans" cxnId="{E94FD07C-98E1-41AA-879B-432E273AFF12}">
      <dgm:prSet/>
      <dgm:spPr/>
      <dgm:t>
        <a:bodyPr/>
        <a:lstStyle/>
        <a:p>
          <a:endParaRPr lang="en-US"/>
        </a:p>
      </dgm:t>
    </dgm:pt>
    <dgm:pt modelId="{BD94A161-F0F1-42AF-855F-E5942B135BEF}" type="sibTrans" cxnId="{E94FD07C-98E1-41AA-879B-432E273AFF12}">
      <dgm:prSet/>
      <dgm:spPr/>
      <dgm:t>
        <a:bodyPr/>
        <a:lstStyle/>
        <a:p>
          <a:endParaRPr lang="en-US"/>
        </a:p>
      </dgm:t>
    </dgm:pt>
    <dgm:pt modelId="{5B9F6784-D506-4E6C-906E-5D37215A2D4B}" type="pres">
      <dgm:prSet presAssocID="{B9EBE061-D879-43DE-8039-3DC1C1F07C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5F5D3D-9D80-4D91-8F5F-FF8AC3F99A20}" type="pres">
      <dgm:prSet presAssocID="{D7FD3F9A-7559-47F4-9858-15AD0017C2B4}" presName="linNode" presStyleCnt="0"/>
      <dgm:spPr/>
    </dgm:pt>
    <dgm:pt modelId="{F2CD1558-C32C-471B-8B77-3EFA608B82DA}" type="pres">
      <dgm:prSet presAssocID="{D7FD3F9A-7559-47F4-9858-15AD0017C2B4}" presName="parentText" presStyleLbl="node1" presStyleIdx="0" presStyleCnt="1" custScaleX="114258" custLinFactX="-100000" custLinFactNeighborX="-124666" custLinFactNeighborY="687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38A15-6F7E-4193-9431-223001428860}" type="pres">
      <dgm:prSet presAssocID="{D7FD3F9A-7559-47F4-9858-15AD0017C2B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DAD909-04D0-41DF-9E04-5C1C0ED4105C}" type="presOf" srcId="{B9EBE061-D879-43DE-8039-3DC1C1F07C27}" destId="{5B9F6784-D506-4E6C-906E-5D37215A2D4B}" srcOrd="0" destOrd="0" presId="urn:microsoft.com/office/officeart/2005/8/layout/vList5"/>
    <dgm:cxn modelId="{6C8E9DD5-07F4-4660-9F39-09E3D9B0E38A}" type="presOf" srcId="{AF6D9D73-A444-4980-85BC-89B05F03A38C}" destId="{5B938A15-6F7E-4193-9431-223001428860}" srcOrd="0" destOrd="0" presId="urn:microsoft.com/office/officeart/2005/8/layout/vList5"/>
    <dgm:cxn modelId="{FAE1ACC3-117A-42CC-89B7-B45BF0614000}" srcId="{D7FD3F9A-7559-47F4-9858-15AD0017C2B4}" destId="{AF6D9D73-A444-4980-85BC-89B05F03A38C}" srcOrd="0" destOrd="0" parTransId="{A8537684-0DF0-4113-8FF9-203B9D64571D}" sibTransId="{C77DC2DF-E406-4940-AB2B-7D2176733794}"/>
    <dgm:cxn modelId="{E4662239-D71D-40BA-BD0E-92DFC77A93B3}" srcId="{B9EBE061-D879-43DE-8039-3DC1C1F07C27}" destId="{D7FD3F9A-7559-47F4-9858-15AD0017C2B4}" srcOrd="0" destOrd="0" parTransId="{B8EE019C-A699-4472-B7C5-A13F78B86262}" sibTransId="{8C27D1FF-6F10-4E95-BB0B-32533773EA85}"/>
    <dgm:cxn modelId="{D83BA629-9634-41EF-85FD-60C997F5A296}" type="presOf" srcId="{D7FD3F9A-7559-47F4-9858-15AD0017C2B4}" destId="{F2CD1558-C32C-471B-8B77-3EFA608B82DA}" srcOrd="0" destOrd="0" presId="urn:microsoft.com/office/officeart/2005/8/layout/vList5"/>
    <dgm:cxn modelId="{E94FD07C-98E1-41AA-879B-432E273AFF12}" srcId="{D7FD3F9A-7559-47F4-9858-15AD0017C2B4}" destId="{320FD167-33F2-4355-878B-8D8CD93333E3}" srcOrd="1" destOrd="0" parTransId="{7A734599-FF18-4830-BB3C-74B930FEB941}" sibTransId="{BD94A161-F0F1-42AF-855F-E5942B135BEF}"/>
    <dgm:cxn modelId="{B93EED1E-7825-4C47-A5E1-25952C939789}" type="presOf" srcId="{320FD167-33F2-4355-878B-8D8CD93333E3}" destId="{5B938A15-6F7E-4193-9431-223001428860}" srcOrd="0" destOrd="1" presId="urn:microsoft.com/office/officeart/2005/8/layout/vList5"/>
    <dgm:cxn modelId="{946E2F37-61AF-45DC-AD00-22BB2B0B7C1B}" type="presParOf" srcId="{5B9F6784-D506-4E6C-906E-5D37215A2D4B}" destId="{8E5F5D3D-9D80-4D91-8F5F-FF8AC3F99A20}" srcOrd="0" destOrd="0" presId="urn:microsoft.com/office/officeart/2005/8/layout/vList5"/>
    <dgm:cxn modelId="{14E940AC-4089-4653-B9CE-0B4A25F71D20}" type="presParOf" srcId="{8E5F5D3D-9D80-4D91-8F5F-FF8AC3F99A20}" destId="{F2CD1558-C32C-471B-8B77-3EFA608B82DA}" srcOrd="0" destOrd="0" presId="urn:microsoft.com/office/officeart/2005/8/layout/vList5"/>
    <dgm:cxn modelId="{D5001DC5-7BAD-47B4-B517-4EE2C6FAD44A}" type="presParOf" srcId="{8E5F5D3D-9D80-4D91-8F5F-FF8AC3F99A20}" destId="{5B938A15-6F7E-4193-9431-22300142886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EBE061-D879-43DE-8039-3DC1C1F07C27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7FD3F9A-7559-47F4-9858-15AD0017C2B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Nhu cầu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(Demands)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EE019C-A699-4472-B7C5-A13F78B86262}" type="parTrans" cxnId="{E4662239-D71D-40BA-BD0E-92DFC77A93B3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C27D1FF-6F10-4E95-BB0B-32533773EA85}" type="sibTrans" cxnId="{E4662239-D71D-40BA-BD0E-92DFC77A93B3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F6D9D73-A444-4980-85BC-89B05F03A38C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Open Sales Order</a:t>
          </a:r>
        </a:p>
      </dgm:t>
    </dgm:pt>
    <dgm:pt modelId="{A8537684-0DF0-4113-8FF9-203B9D64571D}" type="parTrans" cxnId="{FAE1ACC3-117A-42CC-89B7-B45BF061400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77DC2DF-E406-4940-AB2B-7D2176733794}" type="sibTrans" cxnId="{FAE1ACC3-117A-42CC-89B7-B45BF0614000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F75BBC3-7A60-4DB5-9C82-4A508C179C56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Forecast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C0D283-C95C-4AFF-A118-5C475E80BFD2}" type="parTrans" cxnId="{7832777D-5E90-4A64-B568-B2BFACD4D704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ECB07F6-ED87-4C24-95DA-532D202E9A76}" type="sibTrans" cxnId="{7832777D-5E90-4A64-B568-B2BFACD4D704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C8BC7F5-E3CD-4280-9CE6-3602F409E72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>
              <a:latin typeface="Times New Roman" panose="02020603050405020304" pitchFamily="18" charset="0"/>
              <a:cs typeface="Times New Roman" panose="02020603050405020304" pitchFamily="18" charset="0"/>
            </a:rPr>
            <a:t>Minimum Level</a:t>
          </a:r>
          <a:endParaRPr lang="en-US" sz="1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9A3A68-0C1F-4C7D-B728-2A365C0CA282}" type="parTrans" cxnId="{E06AAA61-2A0B-40CF-A5C0-81C32620E86B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2094D34-13B8-42D1-BF85-53C629DF348D}" type="sibTrans" cxnId="{E06AAA61-2A0B-40CF-A5C0-81C32620E86B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2BBAD40-377E-4520-9CB9-1C6F8AA61A0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Open Transfer Request</a:t>
          </a:r>
        </a:p>
      </dgm:t>
    </dgm:pt>
    <dgm:pt modelId="{D70B964A-96B8-4A4E-9651-214F49B38830}" type="parTrans" cxnId="{1D98D4BA-F8C7-4CCC-87EB-2AF9B03517E1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D48E8B9-1C3D-4B82-A71A-CD806F6950A5}" type="sibTrans" cxnId="{1D98D4BA-F8C7-4CCC-87EB-2AF9B03517E1}">
      <dgm:prSet/>
      <dgm:spPr/>
      <dgm:t>
        <a:bodyPr/>
        <a:lstStyle/>
        <a:p>
          <a:endParaRPr lang="en-US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B9F6784-D506-4E6C-906E-5D37215A2D4B}" type="pres">
      <dgm:prSet presAssocID="{B9EBE061-D879-43DE-8039-3DC1C1F07C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5F5D3D-9D80-4D91-8F5F-FF8AC3F99A20}" type="pres">
      <dgm:prSet presAssocID="{D7FD3F9A-7559-47F4-9858-15AD0017C2B4}" presName="linNode" presStyleCnt="0"/>
      <dgm:spPr/>
    </dgm:pt>
    <dgm:pt modelId="{F2CD1558-C32C-471B-8B77-3EFA608B82DA}" type="pres">
      <dgm:prSet presAssocID="{D7FD3F9A-7559-47F4-9858-15AD0017C2B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38A15-6F7E-4193-9431-223001428860}" type="pres">
      <dgm:prSet presAssocID="{D7FD3F9A-7559-47F4-9858-15AD0017C2B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025938-6D65-45A7-9F17-F889B03B1D24}" type="presOf" srcId="{AF6D9D73-A444-4980-85BC-89B05F03A38C}" destId="{5B938A15-6F7E-4193-9431-223001428860}" srcOrd="0" destOrd="0" presId="urn:microsoft.com/office/officeart/2005/8/layout/vList5"/>
    <dgm:cxn modelId="{1D98D4BA-F8C7-4CCC-87EB-2AF9B03517E1}" srcId="{D7FD3F9A-7559-47F4-9858-15AD0017C2B4}" destId="{B2BBAD40-377E-4520-9CB9-1C6F8AA61A02}" srcOrd="3" destOrd="0" parTransId="{D70B964A-96B8-4A4E-9651-214F49B38830}" sibTransId="{4D48E8B9-1C3D-4B82-A71A-CD806F6950A5}"/>
    <dgm:cxn modelId="{55E50581-E662-4401-8B2B-9FBFA031138F}" type="presOf" srcId="{D7FD3F9A-7559-47F4-9858-15AD0017C2B4}" destId="{F2CD1558-C32C-471B-8B77-3EFA608B82DA}" srcOrd="0" destOrd="0" presId="urn:microsoft.com/office/officeart/2005/8/layout/vList5"/>
    <dgm:cxn modelId="{E1F9063C-2AB6-4055-9894-1FB846667053}" type="presOf" srcId="{B9EBE061-D879-43DE-8039-3DC1C1F07C27}" destId="{5B9F6784-D506-4E6C-906E-5D37215A2D4B}" srcOrd="0" destOrd="0" presId="urn:microsoft.com/office/officeart/2005/8/layout/vList5"/>
    <dgm:cxn modelId="{2E291B3F-3E0A-4A2F-A49A-2A527C2C314E}" type="presOf" srcId="{5C8BC7F5-E3CD-4280-9CE6-3602F409E729}" destId="{5B938A15-6F7E-4193-9431-223001428860}" srcOrd="0" destOrd="2" presId="urn:microsoft.com/office/officeart/2005/8/layout/vList5"/>
    <dgm:cxn modelId="{E06AAA61-2A0B-40CF-A5C0-81C32620E86B}" srcId="{D7FD3F9A-7559-47F4-9858-15AD0017C2B4}" destId="{5C8BC7F5-E3CD-4280-9CE6-3602F409E729}" srcOrd="2" destOrd="0" parTransId="{5C9A3A68-0C1F-4C7D-B728-2A365C0CA282}" sibTransId="{B2094D34-13B8-42D1-BF85-53C629DF348D}"/>
    <dgm:cxn modelId="{7832777D-5E90-4A64-B568-B2BFACD4D704}" srcId="{D7FD3F9A-7559-47F4-9858-15AD0017C2B4}" destId="{EF75BBC3-7A60-4DB5-9C82-4A508C179C56}" srcOrd="1" destOrd="0" parTransId="{FCC0D283-C95C-4AFF-A118-5C475E80BFD2}" sibTransId="{5ECB07F6-ED87-4C24-95DA-532D202E9A76}"/>
    <dgm:cxn modelId="{CDF1795B-2335-47D3-B1BF-F23157FCF404}" type="presOf" srcId="{B2BBAD40-377E-4520-9CB9-1C6F8AA61A02}" destId="{5B938A15-6F7E-4193-9431-223001428860}" srcOrd="0" destOrd="3" presId="urn:microsoft.com/office/officeart/2005/8/layout/vList5"/>
    <dgm:cxn modelId="{E4662239-D71D-40BA-BD0E-92DFC77A93B3}" srcId="{B9EBE061-D879-43DE-8039-3DC1C1F07C27}" destId="{D7FD3F9A-7559-47F4-9858-15AD0017C2B4}" srcOrd="0" destOrd="0" parTransId="{B8EE019C-A699-4472-B7C5-A13F78B86262}" sibTransId="{8C27D1FF-6F10-4E95-BB0B-32533773EA85}"/>
    <dgm:cxn modelId="{FAE1ACC3-117A-42CC-89B7-B45BF0614000}" srcId="{D7FD3F9A-7559-47F4-9858-15AD0017C2B4}" destId="{AF6D9D73-A444-4980-85BC-89B05F03A38C}" srcOrd="0" destOrd="0" parTransId="{A8537684-0DF0-4113-8FF9-203B9D64571D}" sibTransId="{C77DC2DF-E406-4940-AB2B-7D2176733794}"/>
    <dgm:cxn modelId="{8543C3C3-424C-4E22-A936-4E0B6BA2918D}" type="presOf" srcId="{EF75BBC3-7A60-4DB5-9C82-4A508C179C56}" destId="{5B938A15-6F7E-4193-9431-223001428860}" srcOrd="0" destOrd="1" presId="urn:microsoft.com/office/officeart/2005/8/layout/vList5"/>
    <dgm:cxn modelId="{190D71FB-2C3E-440F-BC8C-095FA5559B22}" type="presParOf" srcId="{5B9F6784-D506-4E6C-906E-5D37215A2D4B}" destId="{8E5F5D3D-9D80-4D91-8F5F-FF8AC3F99A20}" srcOrd="0" destOrd="0" presId="urn:microsoft.com/office/officeart/2005/8/layout/vList5"/>
    <dgm:cxn modelId="{560ED279-1D65-4013-B098-34B459F7E7E1}" type="presParOf" srcId="{8E5F5D3D-9D80-4D91-8F5F-FF8AC3F99A20}" destId="{F2CD1558-C32C-471B-8B77-3EFA608B82DA}" srcOrd="0" destOrd="0" presId="urn:microsoft.com/office/officeart/2005/8/layout/vList5"/>
    <dgm:cxn modelId="{D1662BDA-C011-4462-879A-085D79718A1D}" type="presParOf" srcId="{8E5F5D3D-9D80-4D91-8F5F-FF8AC3F99A20}" destId="{5B938A15-6F7E-4193-9431-22300142886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42993-557D-44CC-A619-1ABDE199A9DC}">
      <dsp:nvSpPr>
        <dsp:cNvPr id="0" name=""/>
        <dsp:cNvSpPr/>
      </dsp:nvSpPr>
      <dsp:spPr>
        <a:xfrm>
          <a:off x="2773180" y="94618"/>
          <a:ext cx="1523576" cy="1431620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4.Phân Tích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6303" y="304274"/>
        <a:ext cx="1077330" cy="1012308"/>
      </dsp:txXfrm>
    </dsp:sp>
    <dsp:sp modelId="{988249F2-4BE7-4C63-A7F4-1ABCDA269221}">
      <dsp:nvSpPr>
        <dsp:cNvPr id="0" name=""/>
        <dsp:cNvSpPr/>
      </dsp:nvSpPr>
      <dsp:spPr>
        <a:xfrm rot="2700000">
          <a:off x="4103324" y="1417315"/>
          <a:ext cx="452598" cy="523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123208" y="1474088"/>
        <a:ext cx="316819" cy="314332"/>
      </dsp:txXfrm>
    </dsp:sp>
    <dsp:sp modelId="{A254DB7D-D8F6-4A5A-98C4-4846EDDA6926}">
      <dsp:nvSpPr>
        <dsp:cNvPr id="0" name=""/>
        <dsp:cNvSpPr/>
      </dsp:nvSpPr>
      <dsp:spPr>
        <a:xfrm>
          <a:off x="4451422" y="1711754"/>
          <a:ext cx="1463364" cy="1493618"/>
        </a:xfrm>
        <a:prstGeom prst="ellipse">
          <a:avLst/>
        </a:prstGeom>
        <a:solidFill>
          <a:schemeClr val="accent6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1.Mua Hàng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65727" y="1930489"/>
        <a:ext cx="1034754" cy="1056148"/>
      </dsp:txXfrm>
    </dsp:sp>
    <dsp:sp modelId="{0D6891A8-501A-436D-9504-48AA0C25F84A}">
      <dsp:nvSpPr>
        <dsp:cNvPr id="0" name=""/>
        <dsp:cNvSpPr/>
      </dsp:nvSpPr>
      <dsp:spPr>
        <a:xfrm rot="8100000">
          <a:off x="4103405" y="2998343"/>
          <a:ext cx="459279" cy="523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0800000">
        <a:off x="4221011" y="3054407"/>
        <a:ext cx="321495" cy="314332"/>
      </dsp:txXfrm>
    </dsp:sp>
    <dsp:sp modelId="{DEB24989-DC78-4327-9A9E-EEE6A845E0E5}">
      <dsp:nvSpPr>
        <dsp:cNvPr id="0" name=""/>
        <dsp:cNvSpPr/>
      </dsp:nvSpPr>
      <dsp:spPr>
        <a:xfrm>
          <a:off x="2795688" y="3394955"/>
          <a:ext cx="1478561" cy="1423486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2. Kho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2218" y="3603420"/>
        <a:ext cx="1045501" cy="1006556"/>
      </dsp:txXfrm>
    </dsp:sp>
    <dsp:sp modelId="{2A98997E-A5AE-4902-A1C0-125FB2820AFF}">
      <dsp:nvSpPr>
        <dsp:cNvPr id="0" name=""/>
        <dsp:cNvSpPr/>
      </dsp:nvSpPr>
      <dsp:spPr>
        <a:xfrm rot="13500000">
          <a:off x="2490862" y="3032268"/>
          <a:ext cx="463241" cy="523888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0800000">
        <a:off x="2609482" y="3186180"/>
        <a:ext cx="324269" cy="314332"/>
      </dsp:txXfrm>
    </dsp:sp>
    <dsp:sp modelId="{71098CE0-44B8-4C6E-8A14-46DF8BC2121B}">
      <dsp:nvSpPr>
        <dsp:cNvPr id="0" name=""/>
        <dsp:cNvSpPr/>
      </dsp:nvSpPr>
      <dsp:spPr>
        <a:xfrm>
          <a:off x="1114109" y="1762055"/>
          <a:ext cx="1545448" cy="1393015"/>
        </a:xfrm>
        <a:prstGeom prst="ellipse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3.Bán Hàng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0435" y="1966057"/>
        <a:ext cx="1092796" cy="985011"/>
      </dsp:txXfrm>
    </dsp:sp>
    <dsp:sp modelId="{0F4B6281-A7E9-4F71-B7BE-4F34ABB8ABB0}">
      <dsp:nvSpPr>
        <dsp:cNvPr id="0" name=""/>
        <dsp:cNvSpPr/>
      </dsp:nvSpPr>
      <dsp:spPr>
        <a:xfrm rot="18900000">
          <a:off x="2471338" y="1383835"/>
          <a:ext cx="456559" cy="523888"/>
        </a:xfrm>
        <a:prstGeom prst="rightArrow">
          <a:avLst>
            <a:gd name="adj1" fmla="val 60000"/>
            <a:gd name="adj2" fmla="val 50000"/>
          </a:avLst>
        </a:prstGeom>
        <a:solidFill>
          <a:srgbClr val="1C7DBB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2491396" y="1537039"/>
        <a:ext cx="319591" cy="3143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8E71F-4BD9-442B-8F09-745B2CA1A701}">
      <dsp:nvSpPr>
        <dsp:cNvPr id="0" name=""/>
        <dsp:cNvSpPr/>
      </dsp:nvSpPr>
      <dsp:spPr>
        <a:xfrm>
          <a:off x="1855" y="213190"/>
          <a:ext cx="1080236" cy="432094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Nhà CC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902" y="213190"/>
        <a:ext cx="648142" cy="432094"/>
      </dsp:txXfrm>
    </dsp:sp>
    <dsp:sp modelId="{E2735859-1E99-46FF-990D-0150F194CDFA}">
      <dsp:nvSpPr>
        <dsp:cNvPr id="0" name=""/>
        <dsp:cNvSpPr/>
      </dsp:nvSpPr>
      <dsp:spPr>
        <a:xfrm>
          <a:off x="974068" y="213190"/>
          <a:ext cx="1080236" cy="432094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Đơn đặt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0115" y="213190"/>
        <a:ext cx="648142" cy="432094"/>
      </dsp:txXfrm>
    </dsp:sp>
    <dsp:sp modelId="{1C77F3E3-6B59-4587-BC17-14D6C593B646}">
      <dsp:nvSpPr>
        <dsp:cNvPr id="0" name=""/>
        <dsp:cNvSpPr/>
      </dsp:nvSpPr>
      <dsp:spPr>
        <a:xfrm>
          <a:off x="1946280" y="213190"/>
          <a:ext cx="1080236" cy="432094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Nhập hàng từ PO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62327" y="213190"/>
        <a:ext cx="648142" cy="432094"/>
      </dsp:txXfrm>
    </dsp:sp>
    <dsp:sp modelId="{01F75572-8241-4532-B563-9EBA788CE2DA}">
      <dsp:nvSpPr>
        <dsp:cNvPr id="0" name=""/>
        <dsp:cNvSpPr/>
      </dsp:nvSpPr>
      <dsp:spPr>
        <a:xfrm>
          <a:off x="2920348" y="213190"/>
          <a:ext cx="1080236" cy="432094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Trả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36395" y="213190"/>
        <a:ext cx="648142" cy="432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209DD-BB43-4ABC-A7B9-F9B4E3CE2C0E}">
      <dsp:nvSpPr>
        <dsp:cNvPr id="0" name=""/>
        <dsp:cNvSpPr/>
      </dsp:nvSpPr>
      <dsp:spPr>
        <a:xfrm>
          <a:off x="-2165592" y="-335174"/>
          <a:ext cx="2587644" cy="2587644"/>
        </a:xfrm>
        <a:prstGeom prst="blockArc">
          <a:avLst>
            <a:gd name="adj1" fmla="val 18900000"/>
            <a:gd name="adj2" fmla="val 2700000"/>
            <a:gd name="adj3" fmla="val 835"/>
          </a:avLst>
        </a:prstGeom>
        <a:noFill/>
        <a:ln w="19050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7E873-48CD-45A4-BBE4-E7E00447B764}">
      <dsp:nvSpPr>
        <dsp:cNvPr id="0" name=""/>
        <dsp:cNvSpPr/>
      </dsp:nvSpPr>
      <dsp:spPr>
        <a:xfrm>
          <a:off x="186169" y="119792"/>
          <a:ext cx="2913435" cy="23973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9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Dự báo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169" y="119792"/>
        <a:ext cx="2913435" cy="239738"/>
      </dsp:txXfrm>
    </dsp:sp>
    <dsp:sp modelId="{0AFC1C64-C380-486A-AD0C-BF67C7D77AB6}">
      <dsp:nvSpPr>
        <dsp:cNvPr id="0" name=""/>
        <dsp:cNvSpPr/>
      </dsp:nvSpPr>
      <dsp:spPr>
        <a:xfrm>
          <a:off x="36333" y="89825"/>
          <a:ext cx="299673" cy="299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D3658-77AB-472C-AB7D-31222E15E40C}">
      <dsp:nvSpPr>
        <dsp:cNvPr id="0" name=""/>
        <dsp:cNvSpPr/>
      </dsp:nvSpPr>
      <dsp:spPr>
        <a:xfrm>
          <a:off x="357959" y="479285"/>
          <a:ext cx="2741646" cy="23973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9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Tính toán bổ sung hàng hóa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7959" y="479285"/>
        <a:ext cx="2741646" cy="239738"/>
      </dsp:txXfrm>
    </dsp:sp>
    <dsp:sp modelId="{F70C6898-1B4F-42AE-90C4-BC1214A1D243}">
      <dsp:nvSpPr>
        <dsp:cNvPr id="0" name=""/>
        <dsp:cNvSpPr/>
      </dsp:nvSpPr>
      <dsp:spPr>
        <a:xfrm>
          <a:off x="208122" y="449318"/>
          <a:ext cx="299673" cy="299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128748"/>
              <a:satOff val="7946"/>
              <a:lumOff val="155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E62B-67DB-4D0E-8BEF-EB5076C4E0B1}">
      <dsp:nvSpPr>
        <dsp:cNvPr id="0" name=""/>
        <dsp:cNvSpPr/>
      </dsp:nvSpPr>
      <dsp:spPr>
        <a:xfrm>
          <a:off x="410684" y="838778"/>
          <a:ext cx="2688920" cy="23973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9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Các báo cáo thống kê, quản trị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0684" y="838778"/>
        <a:ext cx="2688920" cy="239738"/>
      </dsp:txXfrm>
    </dsp:sp>
    <dsp:sp modelId="{AD79619C-649A-43E5-A92F-5D641ABAA9C4}">
      <dsp:nvSpPr>
        <dsp:cNvPr id="0" name=""/>
        <dsp:cNvSpPr/>
      </dsp:nvSpPr>
      <dsp:spPr>
        <a:xfrm>
          <a:off x="260848" y="808810"/>
          <a:ext cx="299673" cy="299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257496"/>
              <a:satOff val="15893"/>
              <a:lumOff val="31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AD6E0-EEAE-4017-9D81-9FFCA21B389E}">
      <dsp:nvSpPr>
        <dsp:cNvPr id="0" name=""/>
        <dsp:cNvSpPr/>
      </dsp:nvSpPr>
      <dsp:spPr>
        <a:xfrm>
          <a:off x="357959" y="1198271"/>
          <a:ext cx="2741646" cy="23973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9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Báo cáo biểu đồ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7959" y="1198271"/>
        <a:ext cx="2741646" cy="239738"/>
      </dsp:txXfrm>
    </dsp:sp>
    <dsp:sp modelId="{E0FBCD8D-0BE4-4900-8604-E23FF61A14DF}">
      <dsp:nvSpPr>
        <dsp:cNvPr id="0" name=""/>
        <dsp:cNvSpPr/>
      </dsp:nvSpPr>
      <dsp:spPr>
        <a:xfrm>
          <a:off x="208122" y="1168303"/>
          <a:ext cx="299673" cy="299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257496"/>
              <a:satOff val="15893"/>
              <a:lumOff val="31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F0136-7C8B-4B79-92E4-7A86D6136ADF}">
      <dsp:nvSpPr>
        <dsp:cNvPr id="0" name=""/>
        <dsp:cNvSpPr/>
      </dsp:nvSpPr>
      <dsp:spPr>
        <a:xfrm>
          <a:off x="186169" y="1557763"/>
          <a:ext cx="2913435" cy="23973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92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Báo cáo thẻ thành viên.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169" y="1557763"/>
        <a:ext cx="2913435" cy="239738"/>
      </dsp:txXfrm>
    </dsp:sp>
    <dsp:sp modelId="{ED7668DD-D34B-4E4C-85E9-52C5781BD75D}">
      <dsp:nvSpPr>
        <dsp:cNvPr id="0" name=""/>
        <dsp:cNvSpPr/>
      </dsp:nvSpPr>
      <dsp:spPr>
        <a:xfrm>
          <a:off x="36333" y="1527796"/>
          <a:ext cx="299673" cy="299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128748"/>
              <a:satOff val="7946"/>
              <a:lumOff val="155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0FE9-7A4E-4BB9-B3AD-BC83EF296582}">
      <dsp:nvSpPr>
        <dsp:cNvPr id="0" name=""/>
        <dsp:cNvSpPr/>
      </dsp:nvSpPr>
      <dsp:spPr>
        <a:xfrm>
          <a:off x="0" y="11218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Đơn Hàng Bán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11218"/>
        <a:ext cx="1925401" cy="361295"/>
      </dsp:txXfrm>
    </dsp:sp>
    <dsp:sp modelId="{4AD46CD4-E9E4-4885-A838-829F9B2D0E8A}">
      <dsp:nvSpPr>
        <dsp:cNvPr id="0" name=""/>
        <dsp:cNvSpPr/>
      </dsp:nvSpPr>
      <dsp:spPr>
        <a:xfrm>
          <a:off x="36129" y="36129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DEC0F4-8038-473D-B0B2-480AD2F9436C}">
      <dsp:nvSpPr>
        <dsp:cNvPr id="0" name=""/>
        <dsp:cNvSpPr/>
      </dsp:nvSpPr>
      <dsp:spPr>
        <a:xfrm>
          <a:off x="0" y="397425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Giao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397425"/>
        <a:ext cx="1925401" cy="361295"/>
      </dsp:txXfrm>
    </dsp:sp>
    <dsp:sp modelId="{CC5C7711-1855-4866-A978-0359B7C768B5}">
      <dsp:nvSpPr>
        <dsp:cNvPr id="0" name=""/>
        <dsp:cNvSpPr/>
      </dsp:nvSpPr>
      <dsp:spPr>
        <a:xfrm>
          <a:off x="36129" y="433554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817610-4D49-4ACD-85D9-293D26954B6D}">
      <dsp:nvSpPr>
        <dsp:cNvPr id="0" name=""/>
        <dsp:cNvSpPr/>
      </dsp:nvSpPr>
      <dsp:spPr>
        <a:xfrm>
          <a:off x="0" y="794850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Sales -Bán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794850"/>
        <a:ext cx="1925401" cy="361295"/>
      </dsp:txXfrm>
    </dsp:sp>
    <dsp:sp modelId="{FFD5A58B-4B76-4B20-9BF4-15464BBD0642}">
      <dsp:nvSpPr>
        <dsp:cNvPr id="0" name=""/>
        <dsp:cNvSpPr/>
      </dsp:nvSpPr>
      <dsp:spPr>
        <a:xfrm>
          <a:off x="36129" y="830979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3FFC91-B28D-43BB-A13C-3C4DA0D4C1A2}">
      <dsp:nvSpPr>
        <dsp:cNvPr id="0" name=""/>
        <dsp:cNvSpPr/>
      </dsp:nvSpPr>
      <dsp:spPr>
        <a:xfrm>
          <a:off x="0" y="1192275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Refund -Trả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1192275"/>
        <a:ext cx="1925401" cy="361295"/>
      </dsp:txXfrm>
    </dsp:sp>
    <dsp:sp modelId="{DBECFD42-BEE0-4275-937D-9E266F7C2AAE}">
      <dsp:nvSpPr>
        <dsp:cNvPr id="0" name=""/>
        <dsp:cNvSpPr/>
      </dsp:nvSpPr>
      <dsp:spPr>
        <a:xfrm>
          <a:off x="36129" y="1228405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EC30A6-BACB-4BE6-88CF-9291EF7FF3FE}">
      <dsp:nvSpPr>
        <dsp:cNvPr id="0" name=""/>
        <dsp:cNvSpPr/>
      </dsp:nvSpPr>
      <dsp:spPr>
        <a:xfrm>
          <a:off x="0" y="1589700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Exchange – Đổi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1589700"/>
        <a:ext cx="1925401" cy="361295"/>
      </dsp:txXfrm>
    </dsp:sp>
    <dsp:sp modelId="{DB66A8E0-98B8-46C2-857F-1488D05A8A87}">
      <dsp:nvSpPr>
        <dsp:cNvPr id="0" name=""/>
        <dsp:cNvSpPr/>
      </dsp:nvSpPr>
      <dsp:spPr>
        <a:xfrm>
          <a:off x="36129" y="1625830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BCDF40-E97E-474E-8711-D530118316D0}">
      <dsp:nvSpPr>
        <dsp:cNvPr id="0" name=""/>
        <dsp:cNvSpPr/>
      </dsp:nvSpPr>
      <dsp:spPr>
        <a:xfrm>
          <a:off x="0" y="1987126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Gift Certificate – Phát hành thẻ tặng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1987126"/>
        <a:ext cx="1925401" cy="361295"/>
      </dsp:txXfrm>
    </dsp:sp>
    <dsp:sp modelId="{C8F918AA-B575-47DE-997A-AB5B87CC15A8}">
      <dsp:nvSpPr>
        <dsp:cNvPr id="0" name=""/>
        <dsp:cNvSpPr/>
      </dsp:nvSpPr>
      <dsp:spPr>
        <a:xfrm>
          <a:off x="36129" y="2023255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12AC28-5B6F-48EA-AABD-2C3588026BC5}">
      <dsp:nvSpPr>
        <dsp:cNvPr id="0" name=""/>
        <dsp:cNvSpPr/>
      </dsp:nvSpPr>
      <dsp:spPr>
        <a:xfrm>
          <a:off x="0" y="2384551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Coupon – In Coupon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2384551"/>
        <a:ext cx="1925401" cy="361295"/>
      </dsp:txXfrm>
    </dsp:sp>
    <dsp:sp modelId="{0446FFB0-1E8B-4DF5-A8DE-DDB0B137243F}">
      <dsp:nvSpPr>
        <dsp:cNvPr id="0" name=""/>
        <dsp:cNvSpPr/>
      </dsp:nvSpPr>
      <dsp:spPr>
        <a:xfrm>
          <a:off x="36129" y="2420680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649C79-160F-46E4-9DD4-5BAF6BFC31BB}">
      <dsp:nvSpPr>
        <dsp:cNvPr id="0" name=""/>
        <dsp:cNvSpPr/>
      </dsp:nvSpPr>
      <dsp:spPr>
        <a:xfrm>
          <a:off x="0" y="2781976"/>
          <a:ext cx="2451914" cy="361295"/>
        </a:xfrm>
        <a:prstGeom prst="roundRect">
          <a:avLst>
            <a:gd name="adj" fmla="val 10000"/>
          </a:avLst>
        </a:prstGeom>
        <a:solidFill>
          <a:srgbClr val="1C7DBB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Quotation – Báo Giá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512" y="2781976"/>
        <a:ext cx="1925401" cy="361295"/>
      </dsp:txXfrm>
    </dsp:sp>
    <dsp:sp modelId="{6D68C526-5B28-45BB-8D01-8E2452FDD6AF}">
      <dsp:nvSpPr>
        <dsp:cNvPr id="0" name=""/>
        <dsp:cNvSpPr/>
      </dsp:nvSpPr>
      <dsp:spPr>
        <a:xfrm>
          <a:off x="36129" y="2818105"/>
          <a:ext cx="490382" cy="2890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209DD-BB43-4ABC-A7B9-F9B4E3CE2C0E}">
      <dsp:nvSpPr>
        <dsp:cNvPr id="0" name=""/>
        <dsp:cNvSpPr/>
      </dsp:nvSpPr>
      <dsp:spPr>
        <a:xfrm>
          <a:off x="-2085326" y="-322972"/>
          <a:ext cx="2492294" cy="2492294"/>
        </a:xfrm>
        <a:prstGeom prst="blockArc">
          <a:avLst>
            <a:gd name="adj1" fmla="val 18900000"/>
            <a:gd name="adj2" fmla="val 2700000"/>
            <a:gd name="adj3" fmla="val 867"/>
          </a:avLst>
        </a:prstGeom>
        <a:noFill/>
        <a:ln w="19050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7E873-48CD-45A4-BBE4-E7E00447B764}">
      <dsp:nvSpPr>
        <dsp:cNvPr id="0" name=""/>
        <dsp:cNvSpPr/>
      </dsp:nvSpPr>
      <dsp:spPr>
        <a:xfrm>
          <a:off x="213956" y="141947"/>
          <a:ext cx="3045671" cy="284042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59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Nhập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956" y="141947"/>
        <a:ext cx="3045671" cy="284042"/>
      </dsp:txXfrm>
    </dsp:sp>
    <dsp:sp modelId="{0AFC1C64-C380-486A-AD0C-BF67C7D77AB6}">
      <dsp:nvSpPr>
        <dsp:cNvPr id="0" name=""/>
        <dsp:cNvSpPr/>
      </dsp:nvSpPr>
      <dsp:spPr>
        <a:xfrm>
          <a:off x="36429" y="106442"/>
          <a:ext cx="355053" cy="3550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D3658-77AB-472C-AB7D-31222E15E40C}">
      <dsp:nvSpPr>
        <dsp:cNvPr id="0" name=""/>
        <dsp:cNvSpPr/>
      </dsp:nvSpPr>
      <dsp:spPr>
        <a:xfrm>
          <a:off x="376804" y="568084"/>
          <a:ext cx="2882823" cy="284042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59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Xuất hàng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804" y="568084"/>
        <a:ext cx="2882823" cy="284042"/>
      </dsp:txXfrm>
    </dsp:sp>
    <dsp:sp modelId="{F70C6898-1B4F-42AE-90C4-BC1214A1D243}">
      <dsp:nvSpPr>
        <dsp:cNvPr id="0" name=""/>
        <dsp:cNvSpPr/>
      </dsp:nvSpPr>
      <dsp:spPr>
        <a:xfrm>
          <a:off x="199277" y="532579"/>
          <a:ext cx="355053" cy="3550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160935"/>
              <a:satOff val="9933"/>
              <a:lumOff val="19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E62B-67DB-4D0E-8BEF-EB5076C4E0B1}">
      <dsp:nvSpPr>
        <dsp:cNvPr id="0" name=""/>
        <dsp:cNvSpPr/>
      </dsp:nvSpPr>
      <dsp:spPr>
        <a:xfrm>
          <a:off x="376804" y="994222"/>
          <a:ext cx="2882823" cy="284042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59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Chuyển kho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804" y="994222"/>
        <a:ext cx="2882823" cy="284042"/>
      </dsp:txXfrm>
    </dsp:sp>
    <dsp:sp modelId="{AD79619C-649A-43E5-A92F-5D641ABAA9C4}">
      <dsp:nvSpPr>
        <dsp:cNvPr id="0" name=""/>
        <dsp:cNvSpPr/>
      </dsp:nvSpPr>
      <dsp:spPr>
        <a:xfrm>
          <a:off x="199277" y="958717"/>
          <a:ext cx="355053" cy="3550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321870"/>
              <a:satOff val="19866"/>
              <a:lumOff val="389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AD6E0-EEAE-4017-9D81-9FFCA21B389E}">
      <dsp:nvSpPr>
        <dsp:cNvPr id="0" name=""/>
        <dsp:cNvSpPr/>
      </dsp:nvSpPr>
      <dsp:spPr>
        <a:xfrm>
          <a:off x="213956" y="1420360"/>
          <a:ext cx="3045671" cy="284042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59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Kiểm kho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956" y="1420360"/>
        <a:ext cx="3045671" cy="284042"/>
      </dsp:txXfrm>
    </dsp:sp>
    <dsp:sp modelId="{E0FBCD8D-0BE4-4900-8604-E23FF61A14DF}">
      <dsp:nvSpPr>
        <dsp:cNvPr id="0" name=""/>
        <dsp:cNvSpPr/>
      </dsp:nvSpPr>
      <dsp:spPr>
        <a:xfrm>
          <a:off x="36429" y="1384854"/>
          <a:ext cx="355053" cy="3550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50000"/>
              <a:hueOff val="-160935"/>
              <a:satOff val="9933"/>
              <a:lumOff val="19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xmlns="" id="{21FD2F2C-3E47-4D5A-A00B-FFC6188443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xmlns="" id="{EAD313C9-2366-45B7-A986-48BA037344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E0351-EC55-4F72-8FE1-264520ED2F4F}" type="datetime1">
              <a:rPr lang="vi-VN" smtClean="0"/>
              <a:t>09/03/2021</a:t>
            </a:fld>
            <a:endParaRPr lang="vi-VN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xmlns="" id="{054478EF-F3A7-4111-BA6E-10195630F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xmlns="" id="{AE5048F2-810B-44A8-A3C6-9B353A01E2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F7AEF-E971-451E-A092-03C39FA986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9302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 noProof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B65D-57AD-4A4B-9D1D-D33F8091105C}" type="datetime1">
              <a:rPr lang="vi-VN" smtClean="0"/>
              <a:pPr/>
              <a:t>09/03/2021</a:t>
            </a:fld>
            <a:endParaRPr lang="vi-VN" dirty="0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noProof="0" dirty="0" err="1"/>
              <a:t>Chỉnh</a:t>
            </a:r>
            <a:r>
              <a:rPr lang="vi-VN" noProof="0" dirty="0"/>
              <a:t> sửa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Bản</a:t>
            </a:r>
            <a:r>
              <a:rPr lang="vi-VN" noProof="0" dirty="0"/>
              <a:t> </a:t>
            </a:r>
            <a:r>
              <a:rPr lang="vi-VN" noProof="0" dirty="0" err="1"/>
              <a:t>cái</a:t>
            </a:r>
            <a:endParaRPr lang="vi-VN" noProof="0" dirty="0"/>
          </a:p>
          <a:p>
            <a:pPr lvl="1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/>
            <a:r>
              <a:rPr lang="vi-VN" noProof="0" dirty="0" err="1"/>
              <a:t>Mức</a:t>
            </a:r>
            <a:r>
              <a:rPr lang="vi-VN" noProof="0" dirty="0"/>
              <a:t> </a:t>
            </a:r>
            <a:r>
              <a:rPr lang="vi-VN" noProof="0" dirty="0" err="1"/>
              <a:t>bốn</a:t>
            </a:r>
            <a:endParaRPr lang="vi-VN" noProof="0" dirty="0"/>
          </a:p>
          <a:p>
            <a:pPr lvl="4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20E6E-C34A-47FC-8DA2-1D57E1CFEC16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37900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0E6E-C34A-47FC-8DA2-1D57E1CFEC16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63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0E6E-C34A-47FC-8DA2-1D57E1CFEC16}" type="slidenum">
              <a:rPr lang="vi-VN" noProof="0" smtClean="0"/>
              <a:t>4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86101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20E6E-C34A-47FC-8DA2-1D57E1CFEC16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310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606623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1501316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2557162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2344178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6389556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9589937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4766562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4662506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6677344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5934466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321063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7185964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0500533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7880035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1557253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8735873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vi-VN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7475829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0572745-6B18-46AF-BCDA-492D8E927CD5}" type="datetime1">
              <a:rPr lang="vi-VN" noProof="0" smtClean="0"/>
              <a:t>09/03/2021</a:t>
            </a:fld>
            <a:endParaRPr lang="vi-VN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vi-VN" noProof="0" smtClean="0"/>
              <a:pPr/>
              <a:t>‹#›</a:t>
            </a:fld>
            <a:endParaRPr lang="vi-VN" noProof="0"/>
          </a:p>
        </p:txBody>
      </p:sp>
      <p:pic>
        <p:nvPicPr>
          <p:cNvPr id="7" name="Hình ảnh 86">
            <a:extLst>
              <a:ext uri="{FF2B5EF4-FFF2-40B4-BE49-F238E27FC236}">
                <a16:creationId xmlns:a16="http://schemas.microsoft.com/office/drawing/2014/main" xmlns="" id="{07FB8C67-F2FA-414A-9325-8034B8C55BE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78" y="6317501"/>
            <a:ext cx="12192000" cy="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microsoft.com/office/2007/relationships/hdphoto" Target="../media/hdphoto1.wdp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88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9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98.png"/><Relationship Id="rId4" Type="http://schemas.openxmlformats.org/officeDocument/2006/relationships/diagramData" Target="../diagrams/data14.xml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tiglobal.com.vn/" TargetMode="External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4.svg"/><Relationship Id="rId26" Type="http://schemas.openxmlformats.org/officeDocument/2006/relationships/image" Target="../media/image8.jpeg"/><Relationship Id="rId3" Type="http://schemas.openxmlformats.org/officeDocument/2006/relationships/image" Target="../media/image35.jpeg"/><Relationship Id="rId21" Type="http://schemas.openxmlformats.org/officeDocument/2006/relationships/image" Target="../media/image45.png"/><Relationship Id="rId34" Type="http://schemas.openxmlformats.org/officeDocument/2006/relationships/image" Target="../media/image17.pn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5" Type="http://schemas.openxmlformats.org/officeDocument/2006/relationships/image" Target="../media/image7.png"/><Relationship Id="rId33" Type="http://schemas.openxmlformats.org/officeDocument/2006/relationships/image" Target="../media/image16.png"/><Relationship Id="rId2" Type="http://schemas.openxmlformats.org/officeDocument/2006/relationships/image" Target="../media/image34.jpe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8.svg"/><Relationship Id="rId24" Type="http://schemas.openxmlformats.org/officeDocument/2006/relationships/image" Target="../media/image50.svg"/><Relationship Id="rId32" Type="http://schemas.openxmlformats.org/officeDocument/2006/relationships/image" Target="../media/image14.png"/><Relationship Id="rId5" Type="http://schemas.openxmlformats.org/officeDocument/2006/relationships/image" Target="../media/image37.jpeg"/><Relationship Id="rId15" Type="http://schemas.openxmlformats.org/officeDocument/2006/relationships/image" Target="../media/image42.svg"/><Relationship Id="rId23" Type="http://schemas.openxmlformats.org/officeDocument/2006/relationships/image" Target="../media/image46.png"/><Relationship Id="rId28" Type="http://schemas.openxmlformats.org/officeDocument/2006/relationships/image" Target="../media/image10.png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31" Type="http://schemas.openxmlformats.org/officeDocument/2006/relationships/image" Target="../media/image13.jpeg"/><Relationship Id="rId4" Type="http://schemas.openxmlformats.org/officeDocument/2006/relationships/image" Target="../media/image36.jpeg"/><Relationship Id="rId9" Type="http://schemas.openxmlformats.org/officeDocument/2006/relationships/image" Target="../media/image36.svg"/><Relationship Id="rId14" Type="http://schemas.openxmlformats.org/officeDocument/2006/relationships/image" Target="../media/image42.png"/><Relationship Id="rId22" Type="http://schemas.openxmlformats.org/officeDocument/2006/relationships/image" Target="../media/image48.svg"/><Relationship Id="rId27" Type="http://schemas.openxmlformats.org/officeDocument/2006/relationships/image" Target="../media/image9.tiff"/><Relationship Id="rId30" Type="http://schemas.openxmlformats.org/officeDocument/2006/relationships/image" Target="../media/image12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xmlns="" id="{30E7B161-13ED-4D0F-B859-78FE10AA9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83" r="16115" b="-1"/>
          <a:stretch/>
        </p:blipFill>
        <p:spPr>
          <a:xfrm>
            <a:off x="2787391" y="975"/>
            <a:ext cx="9401433" cy="6858000"/>
          </a:xfrm>
          <a:prstGeom prst="rect">
            <a:avLst/>
          </a:prstGeom>
        </p:spPr>
      </p:pic>
      <p:pic>
        <p:nvPicPr>
          <p:cNvPr id="5" name="Ảnh 4" descr="bầu trời đêm với dãy núi xa xăm tận đường chân trời">
            <a:extLst>
              <a:ext uri="{FF2B5EF4-FFF2-40B4-BE49-F238E27FC236}">
                <a16:creationId xmlns:a16="http://schemas.microsoft.com/office/drawing/2014/main" xmlns="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767920" y="0"/>
                </a:moveTo>
                <a:lnTo>
                  <a:pt x="12192000" y="0"/>
                </a:lnTo>
                <a:lnTo>
                  <a:pt x="12192000" y="927417"/>
                </a:lnTo>
                <a:lnTo>
                  <a:pt x="12082763" y="823269"/>
                </a:lnTo>
                <a:cubicBezTo>
                  <a:pt x="11719580" y="493176"/>
                  <a:pt x="11300738" y="223239"/>
                  <a:pt x="10841978" y="29200"/>
                </a:cubicBezTo>
                <a:close/>
                <a:moveTo>
                  <a:pt x="6012882" y="0"/>
                </a:moveTo>
                <a:lnTo>
                  <a:pt x="7504417" y="0"/>
                </a:lnTo>
                <a:lnTo>
                  <a:pt x="7430359" y="29200"/>
                </a:lnTo>
                <a:cubicBezTo>
                  <a:pt x="5857467" y="694478"/>
                  <a:pt x="4753816" y="2251936"/>
                  <a:pt x="4753816" y="4067166"/>
                </a:cubicBezTo>
                <a:cubicBezTo>
                  <a:pt x="4753816" y="5126051"/>
                  <a:pt x="5129364" y="6097221"/>
                  <a:pt x="5754532" y="6854750"/>
                </a:cubicBezTo>
                <a:lnTo>
                  <a:pt x="5757486" y="6858000"/>
                </a:lnTo>
                <a:lnTo>
                  <a:pt x="4830677" y="6858000"/>
                </a:lnTo>
                <a:lnTo>
                  <a:pt x="4745134" y="6724465"/>
                </a:lnTo>
                <a:cubicBezTo>
                  <a:pt x="4274836" y="5949876"/>
                  <a:pt x="4004010" y="5040579"/>
                  <a:pt x="4004010" y="4067979"/>
                </a:cubicBezTo>
                <a:cubicBezTo>
                  <a:pt x="4004010" y="2476453"/>
                  <a:pt x="4729195" y="1054430"/>
                  <a:pt x="5866922" y="114788"/>
                </a:cubicBezTo>
                <a:close/>
                <a:moveTo>
                  <a:pt x="0" y="0"/>
                </a:moveTo>
                <a:lnTo>
                  <a:pt x="4336230" y="0"/>
                </a:lnTo>
                <a:lnTo>
                  <a:pt x="4279837" y="65151"/>
                </a:lnTo>
                <a:cubicBezTo>
                  <a:pt x="3384436" y="1150943"/>
                  <a:pt x="2846555" y="2542953"/>
                  <a:pt x="2846555" y="4060687"/>
                </a:cubicBezTo>
                <a:cubicBezTo>
                  <a:pt x="2846555" y="5036374"/>
                  <a:pt x="3068843" y="5960103"/>
                  <a:pt x="3465501" y="6783922"/>
                </a:cubicBezTo>
                <a:lnTo>
                  <a:pt x="35034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9" name="Freeform 95">
            <a:extLst>
              <a:ext uri="{FF2B5EF4-FFF2-40B4-BE49-F238E27FC236}">
                <a16:creationId xmlns:a16="http://schemas.microsoft.com/office/drawing/2014/main" xmlns="" id="{5E3877F7-2D97-4B16-BB5D-1AD296E31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846555" y="-18287"/>
            <a:ext cx="9373908" cy="6920069"/>
          </a:xfrm>
          <a:custGeom>
            <a:avLst/>
            <a:gdLst>
              <a:gd name="connsiteX0" fmla="*/ 9363722 w 9373908"/>
              <a:gd name="connsiteY0" fmla="*/ 0 h 6920069"/>
              <a:gd name="connsiteX1" fmla="*/ 9373908 w 9373908"/>
              <a:gd name="connsiteY1" fmla="*/ 0 h 6920069"/>
              <a:gd name="connsiteX2" fmla="*/ 9373908 w 9373908"/>
              <a:gd name="connsiteY2" fmla="*/ 8011 h 6920069"/>
              <a:gd name="connsiteX3" fmla="*/ 4704244 w 9373908"/>
              <a:gd name="connsiteY3" fmla="*/ 0 h 6920069"/>
              <a:gd name="connsiteX4" fmla="*/ 7874983 w 9373908"/>
              <a:gd name="connsiteY4" fmla="*/ 0 h 6920069"/>
              <a:gd name="connsiteX5" fmla="*/ 7995423 w 9373908"/>
              <a:gd name="connsiteY5" fmla="*/ 47488 h 6920069"/>
              <a:gd name="connsiteX6" fmla="*/ 9236208 w 9373908"/>
              <a:gd name="connsiteY6" fmla="*/ 841557 h 6920069"/>
              <a:gd name="connsiteX7" fmla="*/ 9373908 w 9373908"/>
              <a:gd name="connsiteY7" fmla="*/ 972842 h 6920069"/>
              <a:gd name="connsiteX8" fmla="*/ 9373908 w 9373908"/>
              <a:gd name="connsiteY8" fmla="*/ 6920069 h 6920069"/>
              <a:gd name="connsiteX9" fmla="*/ 2950722 w 9373908"/>
              <a:gd name="connsiteY9" fmla="*/ 6920069 h 6920069"/>
              <a:gd name="connsiteX10" fmla="*/ 2907977 w 9373908"/>
              <a:gd name="connsiteY10" fmla="*/ 6873037 h 6920069"/>
              <a:gd name="connsiteX11" fmla="*/ 1907260 w 9373908"/>
              <a:gd name="connsiteY11" fmla="*/ 4085454 h 6920069"/>
              <a:gd name="connsiteX12" fmla="*/ 4583804 w 9373908"/>
              <a:gd name="connsiteY12" fmla="*/ 47488 h 6920069"/>
              <a:gd name="connsiteX13" fmla="*/ 1505505 w 9373908"/>
              <a:gd name="connsiteY13" fmla="*/ 0 h 6920069"/>
              <a:gd name="connsiteX14" fmla="*/ 3189581 w 9373908"/>
              <a:gd name="connsiteY14" fmla="*/ 0 h 6920069"/>
              <a:gd name="connsiteX15" fmla="*/ 3020368 w 9373908"/>
              <a:gd name="connsiteY15" fmla="*/ 133076 h 6920069"/>
              <a:gd name="connsiteX16" fmla="*/ 1157455 w 9373908"/>
              <a:gd name="connsiteY16" fmla="*/ 4086267 h 6920069"/>
              <a:gd name="connsiteX17" fmla="*/ 1898579 w 9373908"/>
              <a:gd name="connsiteY17" fmla="*/ 6742753 h 6920069"/>
              <a:gd name="connsiteX18" fmla="*/ 2012168 w 9373908"/>
              <a:gd name="connsiteY18" fmla="*/ 6920069 h 6920069"/>
              <a:gd name="connsiteX19" fmla="*/ 679265 w 9373908"/>
              <a:gd name="connsiteY19" fmla="*/ 6920069 h 6920069"/>
              <a:gd name="connsiteX20" fmla="*/ 618946 w 9373908"/>
              <a:gd name="connsiteY20" fmla="*/ 6802210 h 6920069"/>
              <a:gd name="connsiteX21" fmla="*/ 0 w 9373908"/>
              <a:gd name="connsiteY21" fmla="*/ 4078975 h 6920069"/>
              <a:gd name="connsiteX22" fmla="*/ 1433282 w 9373908"/>
              <a:gd name="connsiteY22" fmla="*/ 83440 h 692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73908" h="6920069">
                <a:moveTo>
                  <a:pt x="9363722" y="0"/>
                </a:moveTo>
                <a:lnTo>
                  <a:pt x="9373908" y="0"/>
                </a:lnTo>
                <a:lnTo>
                  <a:pt x="9373908" y="8011"/>
                </a:lnTo>
                <a:close/>
                <a:moveTo>
                  <a:pt x="4704244" y="0"/>
                </a:moveTo>
                <a:lnTo>
                  <a:pt x="7874983" y="0"/>
                </a:lnTo>
                <a:lnTo>
                  <a:pt x="7995423" y="47488"/>
                </a:lnTo>
                <a:cubicBezTo>
                  <a:pt x="8454183" y="241528"/>
                  <a:pt x="8873025" y="511464"/>
                  <a:pt x="9236208" y="841557"/>
                </a:cubicBezTo>
                <a:lnTo>
                  <a:pt x="9373908" y="972842"/>
                </a:lnTo>
                <a:lnTo>
                  <a:pt x="9373908" y="6920069"/>
                </a:lnTo>
                <a:lnTo>
                  <a:pt x="2950722" y="6920069"/>
                </a:lnTo>
                <a:lnTo>
                  <a:pt x="2907977" y="6873037"/>
                </a:lnTo>
                <a:cubicBezTo>
                  <a:pt x="2282808" y="6115509"/>
                  <a:pt x="1907260" y="5144339"/>
                  <a:pt x="1907260" y="4085454"/>
                </a:cubicBezTo>
                <a:cubicBezTo>
                  <a:pt x="1907260" y="2270224"/>
                  <a:pt x="3010912" y="712766"/>
                  <a:pt x="4583804" y="47488"/>
                </a:cubicBezTo>
                <a:close/>
                <a:moveTo>
                  <a:pt x="1505505" y="0"/>
                </a:moveTo>
                <a:lnTo>
                  <a:pt x="3189581" y="0"/>
                </a:lnTo>
                <a:lnTo>
                  <a:pt x="3020368" y="133076"/>
                </a:lnTo>
                <a:cubicBezTo>
                  <a:pt x="1882640" y="1072718"/>
                  <a:pt x="1157455" y="2494741"/>
                  <a:pt x="1157455" y="4086267"/>
                </a:cubicBezTo>
                <a:cubicBezTo>
                  <a:pt x="1157455" y="5058867"/>
                  <a:pt x="1428281" y="5968164"/>
                  <a:pt x="1898579" y="6742753"/>
                </a:cubicBezTo>
                <a:lnTo>
                  <a:pt x="2012168" y="6920069"/>
                </a:lnTo>
                <a:lnTo>
                  <a:pt x="679265" y="6920069"/>
                </a:lnTo>
                <a:lnTo>
                  <a:pt x="618946" y="6802210"/>
                </a:lnTo>
                <a:cubicBezTo>
                  <a:pt x="222288" y="5978391"/>
                  <a:pt x="0" y="5054662"/>
                  <a:pt x="0" y="4078975"/>
                </a:cubicBezTo>
                <a:cubicBezTo>
                  <a:pt x="0" y="2561242"/>
                  <a:pt x="537881" y="1169231"/>
                  <a:pt x="1433282" y="83440"/>
                </a:cubicBezTo>
                <a:close/>
              </a:path>
            </a:pathLst>
          </a:custGeom>
          <a:noFill/>
          <a:ln w="6032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1" name="Picture 410">
            <a:extLst>
              <a:ext uri="{FF2B5EF4-FFF2-40B4-BE49-F238E27FC236}">
                <a16:creationId xmlns:a16="http://schemas.microsoft.com/office/drawing/2014/main" xmlns="" id="{1AE51B27-06A2-4DD1-BEC8-6954D80AD4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"/>
            <a:ext cx="12188825" cy="6856214"/>
          </a:xfrm>
          <a:prstGeom prst="rect">
            <a:avLst/>
          </a:prstGeom>
        </p:spPr>
      </p:pic>
      <p:sp>
        <p:nvSpPr>
          <p:cNvPr id="413" name="Freeform 5">
            <a:extLst>
              <a:ext uri="{FF2B5EF4-FFF2-40B4-BE49-F238E27FC236}">
                <a16:creationId xmlns:a16="http://schemas.microsoft.com/office/drawing/2014/main" xmlns="" id="{F8279BC0-23C8-4DAA-8A03-ECC7CF9C9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169" y="2027603"/>
            <a:ext cx="4507955" cy="2822356"/>
          </a:xfrm>
        </p:spPr>
        <p:txBody>
          <a:bodyPr rtlCol="0">
            <a:normAutofit/>
          </a:bodyPr>
          <a:lstStyle/>
          <a:p>
            <a:pPr rtl="0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xmlns="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886" y="3975024"/>
            <a:ext cx="7626048" cy="2051929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 </a:t>
            </a:r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 quản trị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bán hàng đa kênh cho ngành bán lẻ</a:t>
            </a:r>
            <a:endParaRPr lang="vi-V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18" y="2518914"/>
            <a:ext cx="3506880" cy="13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078" y="4939"/>
            <a:ext cx="632319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QUY TRÌNH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endParaRPr lang="en-US" sz="280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108930"/>
              </p:ext>
            </p:extLst>
          </p:nvPr>
        </p:nvGraphicFramePr>
        <p:xfrm>
          <a:off x="1954955" y="703242"/>
          <a:ext cx="7025489" cy="48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54824174"/>
              </p:ext>
            </p:extLst>
          </p:nvPr>
        </p:nvGraphicFramePr>
        <p:xfrm>
          <a:off x="7933640" y="2711163"/>
          <a:ext cx="4000585" cy="858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86419506"/>
              </p:ext>
            </p:extLst>
          </p:nvPr>
        </p:nvGraphicFramePr>
        <p:xfrm>
          <a:off x="6424956" y="337930"/>
          <a:ext cx="3120887" cy="1917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09961741"/>
              </p:ext>
            </p:extLst>
          </p:nvPr>
        </p:nvGraphicFramePr>
        <p:xfrm>
          <a:off x="459541" y="1556958"/>
          <a:ext cx="2451914" cy="314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63025130"/>
              </p:ext>
            </p:extLst>
          </p:nvPr>
        </p:nvGraphicFramePr>
        <p:xfrm>
          <a:off x="6251710" y="4148317"/>
          <a:ext cx="3279789" cy="184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biLevel thresh="2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44" y="2823884"/>
            <a:ext cx="1640373" cy="6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BFBB0B-6396-42BD-BDDE-11B79C871813}"/>
              </a:ext>
            </a:extLst>
          </p:cNvPr>
          <p:cNvGrpSpPr/>
          <p:nvPr/>
        </p:nvGrpSpPr>
        <p:grpSpPr>
          <a:xfrm>
            <a:off x="1684448" y="516603"/>
            <a:ext cx="2041503" cy="594337"/>
            <a:chOff x="-46307" y="210783"/>
            <a:chExt cx="986808" cy="394723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Chevron 39">
              <a:extLst>
                <a:ext uri="{FF2B5EF4-FFF2-40B4-BE49-F238E27FC236}">
                  <a16:creationId xmlns:a16="http://schemas.microsoft.com/office/drawing/2014/main" xmlns="" id="{2FFDD629-2FAE-480F-98D3-531FC51619D3}"/>
                </a:ext>
              </a:extLst>
            </p:cNvPr>
            <p:cNvSpPr/>
            <p:nvPr/>
          </p:nvSpPr>
          <p:spPr>
            <a:xfrm>
              <a:off x="-46307" y="210783"/>
              <a:ext cx="986808" cy="394723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xmlns="" id="{CDD7B137-FE27-44F1-B79C-BEE239BF6892}"/>
                </a:ext>
              </a:extLst>
            </p:cNvPr>
            <p:cNvSpPr/>
            <p:nvPr/>
          </p:nvSpPr>
          <p:spPr>
            <a:xfrm>
              <a:off x="158437" y="268920"/>
              <a:ext cx="672117" cy="283843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5" tIns="12002" rIns="12002" bIns="12002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Nhà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Cung Cấp</a:t>
              </a:r>
              <a:endPara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C74165-50E2-4779-B835-0045828C3F5E}"/>
              </a:ext>
            </a:extLst>
          </p:cNvPr>
          <p:cNvGrpSpPr/>
          <p:nvPr/>
        </p:nvGrpSpPr>
        <p:grpSpPr>
          <a:xfrm>
            <a:off x="3444745" y="516164"/>
            <a:ext cx="2169640" cy="594337"/>
            <a:chOff x="889823" y="202246"/>
            <a:chExt cx="986808" cy="394723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" name="Chevron 37">
              <a:extLst>
                <a:ext uri="{FF2B5EF4-FFF2-40B4-BE49-F238E27FC236}">
                  <a16:creationId xmlns:a16="http://schemas.microsoft.com/office/drawing/2014/main" xmlns="" id="{F561CEF0-ECB8-48D9-9AEE-262661069A59}"/>
                </a:ext>
              </a:extLst>
            </p:cNvPr>
            <p:cNvSpPr/>
            <p:nvPr/>
          </p:nvSpPr>
          <p:spPr>
            <a:xfrm>
              <a:off x="889823" y="202246"/>
              <a:ext cx="986808" cy="394723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103069"/>
                <a:satOff val="558"/>
                <a:lumOff val="8355"/>
                <a:alphaOff val="0"/>
              </a:schemeClr>
            </a:fillRef>
            <a:effectRef idx="0">
              <a:schemeClr val="accent1">
                <a:shade val="80000"/>
                <a:hueOff val="103069"/>
                <a:satOff val="558"/>
                <a:lumOff val="83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xmlns="" id="{D1B0895D-7952-4BAA-834B-96A2880A6C21}"/>
                </a:ext>
              </a:extLst>
            </p:cNvPr>
            <p:cNvSpPr/>
            <p:nvPr/>
          </p:nvSpPr>
          <p:spPr>
            <a:xfrm>
              <a:off x="1087185" y="260675"/>
              <a:ext cx="592085" cy="283843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5" tIns="12002" rIns="12002" bIns="1200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Đơn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ặt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àng</a:t>
              </a:r>
              <a:endPara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0BF32FA-6569-4D3D-BCC9-FD98BFA389F4}"/>
              </a:ext>
            </a:extLst>
          </p:cNvPr>
          <p:cNvGrpSpPr/>
          <p:nvPr/>
        </p:nvGrpSpPr>
        <p:grpSpPr>
          <a:xfrm>
            <a:off x="5336993" y="509583"/>
            <a:ext cx="2565480" cy="594337"/>
            <a:chOff x="1777951" y="202246"/>
            <a:chExt cx="986808" cy="394723"/>
          </a:xfrm>
          <a:solidFill>
            <a:schemeClr val="accent1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1" name="Chevron 35">
              <a:extLst>
                <a:ext uri="{FF2B5EF4-FFF2-40B4-BE49-F238E27FC236}">
                  <a16:creationId xmlns:a16="http://schemas.microsoft.com/office/drawing/2014/main" xmlns="" id="{C9925519-BBDF-41C4-A053-1AD795BCB974}"/>
                </a:ext>
              </a:extLst>
            </p:cNvPr>
            <p:cNvSpPr/>
            <p:nvPr/>
          </p:nvSpPr>
          <p:spPr>
            <a:xfrm>
              <a:off x="1777951" y="202246"/>
              <a:ext cx="986808" cy="394723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206137"/>
                <a:satOff val="1116"/>
                <a:lumOff val="16709"/>
                <a:alphaOff val="0"/>
              </a:schemeClr>
            </a:fillRef>
            <a:effectRef idx="0">
              <a:schemeClr val="accent1">
                <a:shade val="80000"/>
                <a:hueOff val="206137"/>
                <a:satOff val="1116"/>
                <a:lumOff val="1670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xmlns="" id="{3408B6F4-EE5D-4E96-BCB6-9204239DCBEC}"/>
                </a:ext>
              </a:extLst>
            </p:cNvPr>
            <p:cNvSpPr/>
            <p:nvPr/>
          </p:nvSpPr>
          <p:spPr>
            <a:xfrm>
              <a:off x="1923950" y="259092"/>
              <a:ext cx="645029" cy="283843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005" tIns="12002" rIns="12002" bIns="1200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 Hàng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ừ PO</a:t>
              </a:r>
              <a:endParaRPr lang="en-US" sz="16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Chevron 33">
            <a:extLst>
              <a:ext uri="{FF2B5EF4-FFF2-40B4-BE49-F238E27FC236}">
                <a16:creationId xmlns:a16="http://schemas.microsoft.com/office/drawing/2014/main" xmlns="" id="{DF89825B-216D-44EB-ADA3-636B3FD56588}"/>
              </a:ext>
            </a:extLst>
          </p:cNvPr>
          <p:cNvSpPr/>
          <p:nvPr/>
        </p:nvSpPr>
        <p:spPr>
          <a:xfrm>
            <a:off x="7620220" y="516164"/>
            <a:ext cx="1728214" cy="586947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309206"/>
              <a:satOff val="1674"/>
              <a:lumOff val="25064"/>
              <a:alphaOff val="0"/>
            </a:schemeClr>
          </a:fillRef>
          <a:effectRef idx="0">
            <a:schemeClr val="accent1">
              <a:shade val="80000"/>
              <a:hueOff val="309206"/>
              <a:satOff val="1674"/>
              <a:lumOff val="25064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Trả hàng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B5CB525-5A3E-49CC-9CD6-7B6DC01F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70" y="1347326"/>
            <a:ext cx="8186530" cy="47166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02E481BF-0F0C-40ED-B4A6-E7F455CAD2B7}"/>
              </a:ext>
            </a:extLst>
          </p:cNvPr>
          <p:cNvGrpSpPr/>
          <p:nvPr/>
        </p:nvGrpSpPr>
        <p:grpSpPr>
          <a:xfrm>
            <a:off x="199122" y="101334"/>
            <a:ext cx="1463364" cy="1493618"/>
            <a:chOff x="4451422" y="1711754"/>
            <a:chExt cx="1463364" cy="149361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73B7623-E74D-4379-A247-6370BBDBCE47}"/>
                </a:ext>
              </a:extLst>
            </p:cNvPr>
            <p:cNvSpPr/>
            <p:nvPr/>
          </p:nvSpPr>
          <p:spPr>
            <a:xfrm>
              <a:off x="4451422" y="1711754"/>
              <a:ext cx="1463364" cy="149361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xmlns="" id="{96FE8D78-873C-4E26-995C-D3D9E6ABEC1E}"/>
                </a:ext>
              </a:extLst>
            </p:cNvPr>
            <p:cNvSpPr txBox="1"/>
            <p:nvPr/>
          </p:nvSpPr>
          <p:spPr>
            <a:xfrm>
              <a:off x="4665727" y="1930489"/>
              <a:ext cx="1034754" cy="10561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1.Mua Hàng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29D2981-1C10-4AA9-9E8F-F45A25D55C67}"/>
              </a:ext>
            </a:extLst>
          </p:cNvPr>
          <p:cNvGrpSpPr/>
          <p:nvPr/>
        </p:nvGrpSpPr>
        <p:grpSpPr>
          <a:xfrm>
            <a:off x="180683" y="2242536"/>
            <a:ext cx="3545268" cy="2686734"/>
            <a:chOff x="-3078" y="1803510"/>
            <a:chExt cx="3545268" cy="2686734"/>
          </a:xfrm>
        </p:grpSpPr>
        <p:sp>
          <p:nvSpPr>
            <p:cNvPr id="33" name="AutoShape 44">
              <a:extLst>
                <a:ext uri="{FF2B5EF4-FFF2-40B4-BE49-F238E27FC236}">
                  <a16:creationId xmlns:a16="http://schemas.microsoft.com/office/drawing/2014/main" xmlns="" id="{54D99794-B0E2-4D73-B682-685D28BA7B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30" y="3982244"/>
              <a:ext cx="353286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None/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 báo và bổ sung hàng.</a:t>
              </a:r>
            </a:p>
          </p:txBody>
        </p:sp>
        <p:sp>
          <p:nvSpPr>
            <p:cNvPr id="34" name="AutoShape 45">
              <a:extLst>
                <a:ext uri="{FF2B5EF4-FFF2-40B4-BE49-F238E27FC236}">
                  <a16:creationId xmlns:a16="http://schemas.microsoft.com/office/drawing/2014/main" xmlns="" id="{F0A754CB-7A3E-4AD4-AD0A-31A322F904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078" y="3248266"/>
              <a:ext cx="354526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None/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các phiếu nhập kho.</a:t>
              </a:r>
            </a:p>
          </p:txBody>
        </p:sp>
        <p:sp>
          <p:nvSpPr>
            <p:cNvPr id="36" name="AutoShape 46">
              <a:extLst>
                <a:ext uri="{FF2B5EF4-FFF2-40B4-BE49-F238E27FC236}">
                  <a16:creationId xmlns:a16="http://schemas.microsoft.com/office/drawing/2014/main" xmlns="" id="{09D927BA-E868-4116-8EC5-2DA544A44E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078" y="2495208"/>
              <a:ext cx="3545268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chemeClr val="fol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None/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đơn hàng mua.</a:t>
              </a:r>
            </a:p>
          </p:txBody>
        </p:sp>
        <p:sp>
          <p:nvSpPr>
            <p:cNvPr id="37" name="AutoShape 47">
              <a:extLst>
                <a:ext uri="{FF2B5EF4-FFF2-40B4-BE49-F238E27FC236}">
                  <a16:creationId xmlns:a16="http://schemas.microsoft.com/office/drawing/2014/main" xmlns="" id="{42AAF36E-DFDA-4377-B122-F65CD6B5F7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0" y="1803510"/>
              <a:ext cx="354219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None/>
              </a:pPr>
              <a:r>
                <a:rPr lang="en-US" alt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 lý danh mục nhà cung cấp.</a:t>
              </a:r>
            </a:p>
          </p:txBody>
        </p:sp>
        <p:grpSp>
          <p:nvGrpSpPr>
            <p:cNvPr id="38" name="Group 48">
              <a:extLst>
                <a:ext uri="{FF2B5EF4-FFF2-40B4-BE49-F238E27FC236}">
                  <a16:creationId xmlns:a16="http://schemas.microsoft.com/office/drawing/2014/main" xmlns="" id="{D4C467A0-02CE-440E-B3EA-BFE40C1C0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06035"/>
              <a:ext cx="381000" cy="519245"/>
              <a:chOff x="2078" y="1387"/>
              <a:chExt cx="1615" cy="2201"/>
            </a:xfrm>
          </p:grpSpPr>
          <p:sp>
            <p:nvSpPr>
              <p:cNvPr id="39" name="Oval 49">
                <a:extLst>
                  <a:ext uri="{FF2B5EF4-FFF2-40B4-BE49-F238E27FC236}">
                    <a16:creationId xmlns:a16="http://schemas.microsoft.com/office/drawing/2014/main" xmlns="" id="{462C3FDA-8B7E-48F2-BE6C-8F3A250927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xmlns="" id="{26DECB49-B221-4F76-9CCE-54746EA0AA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val 51">
                <a:extLst>
                  <a:ext uri="{FF2B5EF4-FFF2-40B4-BE49-F238E27FC236}">
                    <a16:creationId xmlns:a16="http://schemas.microsoft.com/office/drawing/2014/main" xmlns="" id="{C6EF6996-9E1F-4C41-9090-1AD70911E8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3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52">
                <a:extLst>
                  <a:ext uri="{FF2B5EF4-FFF2-40B4-BE49-F238E27FC236}">
                    <a16:creationId xmlns:a16="http://schemas.microsoft.com/office/drawing/2014/main" xmlns="" id="{F34CC4C0-D9B0-40EA-9FB5-2481426399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53">
                <a:extLst>
                  <a:ext uri="{FF2B5EF4-FFF2-40B4-BE49-F238E27FC236}">
                    <a16:creationId xmlns:a16="http://schemas.microsoft.com/office/drawing/2014/main" xmlns="" id="{0A756244-EA13-4714-8AA4-D4C9164D64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387"/>
                <a:ext cx="1097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54">
                <a:extLst>
                  <a:ext uri="{FF2B5EF4-FFF2-40B4-BE49-F238E27FC236}">
                    <a16:creationId xmlns:a16="http://schemas.microsoft.com/office/drawing/2014/main" xmlns="" id="{B6A638EC-1F6F-4F06-8744-3C507A021D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55">
              <a:extLst>
                <a:ext uri="{FF2B5EF4-FFF2-40B4-BE49-F238E27FC236}">
                  <a16:creationId xmlns:a16="http://schemas.microsoft.com/office/drawing/2014/main" xmlns="" id="{D2D87FEE-3275-47BA-B34D-F8058401CE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93136"/>
              <a:ext cx="381000" cy="519245"/>
              <a:chOff x="2078" y="1387"/>
              <a:chExt cx="1615" cy="2201"/>
            </a:xfrm>
          </p:grpSpPr>
          <p:sp>
            <p:nvSpPr>
              <p:cNvPr id="46" name="Oval 56">
                <a:extLst>
                  <a:ext uri="{FF2B5EF4-FFF2-40B4-BE49-F238E27FC236}">
                    <a16:creationId xmlns:a16="http://schemas.microsoft.com/office/drawing/2014/main" xmlns="" id="{9ADF72B6-37D1-4AA7-9A2B-AA27756F7F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57">
                <a:extLst>
                  <a:ext uri="{FF2B5EF4-FFF2-40B4-BE49-F238E27FC236}">
                    <a16:creationId xmlns:a16="http://schemas.microsoft.com/office/drawing/2014/main" xmlns="" id="{D6A06648-CC62-4355-BA3A-FB9654FE39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58">
                <a:extLst>
                  <a:ext uri="{FF2B5EF4-FFF2-40B4-BE49-F238E27FC236}">
                    <a16:creationId xmlns:a16="http://schemas.microsoft.com/office/drawing/2014/main" xmlns="" id="{7693048A-EAC2-425B-8429-E791E5CA79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3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59">
                <a:extLst>
                  <a:ext uri="{FF2B5EF4-FFF2-40B4-BE49-F238E27FC236}">
                    <a16:creationId xmlns:a16="http://schemas.microsoft.com/office/drawing/2014/main" xmlns="" id="{B1BCF8E8-3A45-4F66-8777-4B9000D366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xmlns="" id="{3CD8BFDA-D5BE-4A4F-95B3-E96134B40B7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387"/>
                <a:ext cx="1097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61">
                <a:extLst>
                  <a:ext uri="{FF2B5EF4-FFF2-40B4-BE49-F238E27FC236}">
                    <a16:creationId xmlns:a16="http://schemas.microsoft.com/office/drawing/2014/main" xmlns="" id="{F7634E82-C059-41AB-AAB6-12E9432C01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Group 62">
              <a:extLst>
                <a:ext uri="{FF2B5EF4-FFF2-40B4-BE49-F238E27FC236}">
                  <a16:creationId xmlns:a16="http://schemas.microsoft.com/office/drawing/2014/main" xmlns="" id="{31D3DF38-FA19-44F0-A13A-93C54F59E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0" y="3233341"/>
              <a:ext cx="381000" cy="519245"/>
              <a:chOff x="2078" y="1387"/>
              <a:chExt cx="1615" cy="2201"/>
            </a:xfrm>
          </p:grpSpPr>
          <p:sp>
            <p:nvSpPr>
              <p:cNvPr id="53" name="Oval 63">
                <a:extLst>
                  <a:ext uri="{FF2B5EF4-FFF2-40B4-BE49-F238E27FC236}">
                    <a16:creationId xmlns:a16="http://schemas.microsoft.com/office/drawing/2014/main" xmlns="" id="{D6D05654-DAFA-4B50-9692-E3C43F5082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val 64">
                <a:extLst>
                  <a:ext uri="{FF2B5EF4-FFF2-40B4-BE49-F238E27FC236}">
                    <a16:creationId xmlns:a16="http://schemas.microsoft.com/office/drawing/2014/main" xmlns="" id="{0598DCD0-1A40-4571-A008-38CC874B38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65">
                <a:extLst>
                  <a:ext uri="{FF2B5EF4-FFF2-40B4-BE49-F238E27FC236}">
                    <a16:creationId xmlns:a16="http://schemas.microsoft.com/office/drawing/2014/main" xmlns="" id="{28CA2A6B-024F-4911-A1DC-D721D53D7C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3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66">
                <a:extLst>
                  <a:ext uri="{FF2B5EF4-FFF2-40B4-BE49-F238E27FC236}">
                    <a16:creationId xmlns:a16="http://schemas.microsoft.com/office/drawing/2014/main" xmlns="" id="{C687006B-4FBB-437B-8D23-3B2AAF65C2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val 67">
                <a:extLst>
                  <a:ext uri="{FF2B5EF4-FFF2-40B4-BE49-F238E27FC236}">
                    <a16:creationId xmlns:a16="http://schemas.microsoft.com/office/drawing/2014/main" xmlns="" id="{FE088624-F404-4055-A52B-06FDE0072D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387"/>
                <a:ext cx="1097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val 68">
                <a:extLst>
                  <a:ext uri="{FF2B5EF4-FFF2-40B4-BE49-F238E27FC236}">
                    <a16:creationId xmlns:a16="http://schemas.microsoft.com/office/drawing/2014/main" xmlns="" id="{7EE41640-5074-4AA8-8456-AD0D7EEBE7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69">
              <a:extLst>
                <a:ext uri="{FF2B5EF4-FFF2-40B4-BE49-F238E27FC236}">
                  <a16:creationId xmlns:a16="http://schemas.microsoft.com/office/drawing/2014/main" xmlns="" id="{3A7BF9F4-9460-485C-8BF8-A20050D7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0" y="3969941"/>
              <a:ext cx="381000" cy="519245"/>
              <a:chOff x="2078" y="1387"/>
              <a:chExt cx="1615" cy="2201"/>
            </a:xfrm>
          </p:grpSpPr>
          <p:sp>
            <p:nvSpPr>
              <p:cNvPr id="60" name="Oval 70">
                <a:extLst>
                  <a:ext uri="{FF2B5EF4-FFF2-40B4-BE49-F238E27FC236}">
                    <a16:creationId xmlns:a16="http://schemas.microsoft.com/office/drawing/2014/main" xmlns="" id="{A5FB4C0A-D3A3-4EE5-BB1E-049B277539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val 71">
                <a:extLst>
                  <a:ext uri="{FF2B5EF4-FFF2-40B4-BE49-F238E27FC236}">
                    <a16:creationId xmlns:a16="http://schemas.microsoft.com/office/drawing/2014/main" xmlns="" id="{F6A7D244-72CE-42AA-9DB6-23EE3DE1D8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val 72">
                <a:extLst>
                  <a:ext uri="{FF2B5EF4-FFF2-40B4-BE49-F238E27FC236}">
                    <a16:creationId xmlns:a16="http://schemas.microsoft.com/office/drawing/2014/main" xmlns="" id="{EA1FA1D0-B02D-4E26-8EF0-238A96C2A0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3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val 73">
                <a:extLst>
                  <a:ext uri="{FF2B5EF4-FFF2-40B4-BE49-F238E27FC236}">
                    <a16:creationId xmlns:a16="http://schemas.microsoft.com/office/drawing/2014/main" xmlns="" id="{CE7BE777-83B4-45A4-B683-BB8F9B740D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D67E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74">
                <a:extLst>
                  <a:ext uri="{FF2B5EF4-FFF2-40B4-BE49-F238E27FC236}">
                    <a16:creationId xmlns:a16="http://schemas.microsoft.com/office/drawing/2014/main" xmlns="" id="{5F73049D-4467-4A08-8FAE-FE7CF1EB32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4" y="1387"/>
                <a:ext cx="1097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75">
                <a:extLst>
                  <a:ext uri="{FF2B5EF4-FFF2-40B4-BE49-F238E27FC236}">
                    <a16:creationId xmlns:a16="http://schemas.microsoft.com/office/drawing/2014/main" xmlns="" id="{2620BF64-F013-464A-AC11-AD1683F0C86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8D67E1"/>
                  </a:gs>
                  <a:gs pos="100000">
                    <a:srgbClr val="45326D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18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DB68D09-945D-45B7-929A-D023AC99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542" y="8971"/>
            <a:ext cx="10725458" cy="496740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Tạo đơn hàng từ dự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bổ sung hàng tồn kho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FD4D6E77-34C0-434C-9C17-A13C05764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444538"/>
              </p:ext>
            </p:extLst>
          </p:nvPr>
        </p:nvGraphicFramePr>
        <p:xfrm>
          <a:off x="824753" y="821397"/>
          <a:ext cx="10488706" cy="1045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44238CFF-C3F3-4EA1-A4CE-6C739AF2F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962603"/>
              </p:ext>
            </p:extLst>
          </p:nvPr>
        </p:nvGraphicFramePr>
        <p:xfrm>
          <a:off x="4881135" y="2354990"/>
          <a:ext cx="3429147" cy="852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2AD8ABD-A257-4F69-B6AA-C3C7927FB9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75132"/>
              </p:ext>
            </p:extLst>
          </p:nvPr>
        </p:nvGraphicFramePr>
        <p:xfrm>
          <a:off x="4881136" y="3497859"/>
          <a:ext cx="3429146" cy="852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69247B63-33E4-4CD3-BAB5-4EAF811A6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573531"/>
              </p:ext>
            </p:extLst>
          </p:nvPr>
        </p:nvGraphicFramePr>
        <p:xfrm>
          <a:off x="439271" y="2500577"/>
          <a:ext cx="3897586" cy="170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66178FFB-7B97-4201-9F4F-DB6B438B2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049646"/>
              </p:ext>
            </p:extLst>
          </p:nvPr>
        </p:nvGraphicFramePr>
        <p:xfrm>
          <a:off x="8561293" y="2901718"/>
          <a:ext cx="3221646" cy="852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C532A3-DACD-41D0-9EE7-2E4D0314E1CB}"/>
              </a:ext>
            </a:extLst>
          </p:cNvPr>
          <p:cNvSpPr txBox="1"/>
          <p:nvPr/>
        </p:nvSpPr>
        <p:spPr>
          <a:xfrm>
            <a:off x="8126980" y="3087285"/>
            <a:ext cx="411208" cy="4770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ED5918-F7D9-4FEE-A41E-841F312B3416}"/>
              </a:ext>
            </a:extLst>
          </p:cNvPr>
          <p:cNvSpPr txBox="1"/>
          <p:nvPr/>
        </p:nvSpPr>
        <p:spPr>
          <a:xfrm>
            <a:off x="4408577" y="2970740"/>
            <a:ext cx="472558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 anchor="t">
            <a:spAutoFit/>
          </a:bodyPr>
          <a:lstStyle/>
          <a:p>
            <a:r>
              <a:rPr lang="en-US" sz="2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endParaRPr lang="en-US" sz="2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AA4A467B-DC1B-4440-AA9A-F7BD5DFF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65959"/>
              </p:ext>
            </p:extLst>
          </p:nvPr>
        </p:nvGraphicFramePr>
        <p:xfrm>
          <a:off x="2103293" y="4614273"/>
          <a:ext cx="7759483" cy="12086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1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5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44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98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7710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On Hand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Min Level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Open PO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Forecast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Open SO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Recommend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0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437">
                <a:tc gridSpan="7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(Forecast</a:t>
                      </a:r>
                      <a:r>
                        <a:rPr lang="en-US" b="1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+ Min Level+ Open SO) – (On Hand + Open PO)</a:t>
                      </a:r>
                      <a:endParaRPr lang="en-US" b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73B7623-E74D-4379-A247-6370BBDBCE47}"/>
              </a:ext>
            </a:extLst>
          </p:cNvPr>
          <p:cNvSpPr/>
          <p:nvPr/>
        </p:nvSpPr>
        <p:spPr>
          <a:xfrm>
            <a:off x="3178" y="14246"/>
            <a:ext cx="1463364" cy="149361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4">
            <a:extLst>
              <a:ext uri="{FF2B5EF4-FFF2-40B4-BE49-F238E27FC236}">
                <a16:creationId xmlns:a16="http://schemas.microsoft.com/office/drawing/2014/main" xmlns="" id="{96FE8D78-873C-4E26-995C-D3D9E6ABEC1E}"/>
              </a:ext>
            </a:extLst>
          </p:cNvPr>
          <p:cNvSpPr txBox="1"/>
          <p:nvPr/>
        </p:nvSpPr>
        <p:spPr>
          <a:xfrm>
            <a:off x="217483" y="232981"/>
            <a:ext cx="1034754" cy="10561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1.Mua Hàng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xmlns="" id="{48C821F4-1423-4F9F-861F-8EB06F7B78EC}"/>
              </a:ext>
            </a:extLst>
          </p:cNvPr>
          <p:cNvSpPr txBox="1">
            <a:spLocks/>
          </p:cNvSpPr>
          <p:nvPr/>
        </p:nvSpPr>
        <p:spPr>
          <a:xfrm>
            <a:off x="1648842" y="1006812"/>
            <a:ext cx="3865709" cy="45983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2000" smtClean="0">
                <a:latin typeface="Times New Roman (Headings)"/>
                <a:cs typeface="Segoe UI Semibold" panose="020B0702040204020203" pitchFamily="34" charset="0"/>
              </a:rPr>
              <a:t>Quản lý đa Đơn vị tính – Giá </a:t>
            </a:r>
            <a:endParaRPr lang="en-US" sz="2000" dirty="0">
              <a:latin typeface="Times New Roman (Headings)"/>
              <a:cs typeface="Segoe UI Semibold" panose="020B07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F1771FA-0763-4580-A553-17C4860A8038}"/>
              </a:ext>
            </a:extLst>
          </p:cNvPr>
          <p:cNvGrpSpPr/>
          <p:nvPr/>
        </p:nvGrpSpPr>
        <p:grpSpPr>
          <a:xfrm>
            <a:off x="170281" y="114885"/>
            <a:ext cx="1478561" cy="1423486"/>
            <a:chOff x="2795688" y="3394955"/>
            <a:chExt cx="1478561" cy="142348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9AAB1FAD-6D80-4006-967F-786DEC9E6C24}"/>
                </a:ext>
              </a:extLst>
            </p:cNvPr>
            <p:cNvSpPr/>
            <p:nvPr/>
          </p:nvSpPr>
          <p:spPr>
            <a:xfrm>
              <a:off x="2795688" y="3394955"/>
              <a:ext cx="1478561" cy="142348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Oval 4">
              <a:extLst>
                <a:ext uri="{FF2B5EF4-FFF2-40B4-BE49-F238E27FC236}">
                  <a16:creationId xmlns:a16="http://schemas.microsoft.com/office/drawing/2014/main" xmlns="" id="{3D67B7E8-F053-47CC-8910-8F39DE514AF1}"/>
                </a:ext>
              </a:extLst>
            </p:cNvPr>
            <p:cNvSpPr txBox="1"/>
            <p:nvPr/>
          </p:nvSpPr>
          <p:spPr>
            <a:xfrm>
              <a:off x="3012218" y="3603420"/>
              <a:ext cx="1045501" cy="10065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Kho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675699"/>
            <a:ext cx="4386942" cy="23920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8" y="4189672"/>
            <a:ext cx="4386942" cy="17510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58" y="1538371"/>
            <a:ext cx="5584372" cy="2093779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xmlns="" id="{48C821F4-1423-4F9F-861F-8EB06F7B78EC}"/>
              </a:ext>
            </a:extLst>
          </p:cNvPr>
          <p:cNvSpPr txBox="1">
            <a:spLocks/>
          </p:cNvSpPr>
          <p:nvPr/>
        </p:nvSpPr>
        <p:spPr>
          <a:xfrm>
            <a:off x="5606143" y="1006812"/>
            <a:ext cx="6466113" cy="4598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2000" smtClean="0">
                <a:latin typeface="Times New Roman (Headings)"/>
                <a:cs typeface="Segoe UI Semibold" panose="020B0702040204020203" pitchFamily="34" charset="0"/>
              </a:rPr>
              <a:t>Quản lý nhiều mã vạch – đọc hiểu mã vạch thiết bị cân</a:t>
            </a:r>
            <a:endParaRPr lang="en-US" sz="2000" dirty="0">
              <a:latin typeface="Times New Roman (Headings)"/>
              <a:cs typeface="Segoe UI Semibold" panose="020B0702040204020203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058" y="3714669"/>
            <a:ext cx="2155371" cy="130131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171" y="3714669"/>
            <a:ext cx="1937658" cy="130131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058" y="5015987"/>
            <a:ext cx="6221549" cy="128603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5497533" y="1022117"/>
            <a:ext cx="17018" cy="52799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1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9A29423-8305-487A-A84B-5D5508CF1584}"/>
              </a:ext>
            </a:extLst>
          </p:cNvPr>
          <p:cNvGrpSpPr/>
          <p:nvPr/>
        </p:nvGrpSpPr>
        <p:grpSpPr>
          <a:xfrm>
            <a:off x="3585663" y="797139"/>
            <a:ext cx="5475651" cy="5155253"/>
            <a:chOff x="3585663" y="797139"/>
            <a:chExt cx="5475651" cy="51552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245427C-4F28-4C1E-B3F4-CEC3E0109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1049" y="797139"/>
              <a:ext cx="5470265" cy="4299155"/>
              <a:chOff x="1011" y="1152"/>
              <a:chExt cx="3739" cy="3095"/>
            </a:xfrm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A6BFCFE4-918F-46EF-B5DA-71DE29D43D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2" y="1152"/>
                <a:ext cx="1487" cy="1247"/>
                <a:chOff x="2057" y="862"/>
                <a:chExt cx="1549" cy="1351"/>
              </a:xfrm>
            </p:grpSpPr>
            <p:sp>
              <p:nvSpPr>
                <p:cNvPr id="25" name="AutoShape 5">
                  <a:extLst>
                    <a:ext uri="{FF2B5EF4-FFF2-40B4-BE49-F238E27FC236}">
                      <a16:creationId xmlns:a16="http://schemas.microsoft.com/office/drawing/2014/main" xmlns="" id="{7CDB96C1-5BFF-4093-86DE-A6E9DEE68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6" name="AutoShape 6">
                  <a:extLst>
                    <a:ext uri="{FF2B5EF4-FFF2-40B4-BE49-F238E27FC236}">
                      <a16:creationId xmlns:a16="http://schemas.microsoft.com/office/drawing/2014/main" xmlns="" id="{1B8042C2-EAA7-48A2-8F2E-97FF9B601B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7" name="AutoShape 7">
                  <a:extLst>
                    <a:ext uri="{FF2B5EF4-FFF2-40B4-BE49-F238E27FC236}">
                      <a16:creationId xmlns:a16="http://schemas.microsoft.com/office/drawing/2014/main" xmlns="" id="{5756A7E6-1166-4B30-BBCB-2E58A888D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7262EC"/>
                    </a:gs>
                    <a:gs pos="100000">
                      <a:srgbClr val="2614AA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B89460A0-2174-41FD-9401-A3E7FA3A2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1" y="1757"/>
                <a:ext cx="1477" cy="1228"/>
                <a:chOff x="1103" y="2644"/>
                <a:chExt cx="1538" cy="1333"/>
              </a:xfrm>
            </p:grpSpPr>
            <p:sp>
              <p:nvSpPr>
                <p:cNvPr id="22" name="AutoShape 9">
                  <a:extLst>
                    <a:ext uri="{FF2B5EF4-FFF2-40B4-BE49-F238E27FC236}">
                      <a16:creationId xmlns:a16="http://schemas.microsoft.com/office/drawing/2014/main" xmlns="" id="{CDA0B764-AE31-4FA4-B2A7-357F22802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05" y="264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3" name="AutoShape 10">
                  <a:extLst>
                    <a:ext uri="{FF2B5EF4-FFF2-40B4-BE49-F238E27FC236}">
                      <a16:creationId xmlns:a16="http://schemas.microsoft.com/office/drawing/2014/main" xmlns="" id="{9C2A708A-FB56-4065-ACF1-53201FEEE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03" y="2644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4" name="AutoShape 11">
                  <a:extLst>
                    <a:ext uri="{FF2B5EF4-FFF2-40B4-BE49-F238E27FC236}">
                      <a16:creationId xmlns:a16="http://schemas.microsoft.com/office/drawing/2014/main" xmlns="" id="{37DF2A4D-DD43-4C31-9C12-1D639A92F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200" y="2737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24B443"/>
                    </a:gs>
                    <a:gs pos="100000">
                      <a:srgbClr val="115D16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</p:grpSp>
          <p:sp>
            <p:nvSpPr>
              <p:cNvPr id="10" name="Text Box 12">
                <a:extLst>
                  <a:ext uri="{FF2B5EF4-FFF2-40B4-BE49-F238E27FC236}">
                    <a16:creationId xmlns:a16="http://schemas.microsoft.com/office/drawing/2014/main" xmlns="" id="{30374484-F642-4556-8A9E-7F5E5F5F40A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428" y="1478"/>
                <a:ext cx="906" cy="5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Vị trí </a:t>
                </a:r>
              </a:p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bán hàng</a:t>
                </a:r>
                <a:endParaRPr lang="en-US" sz="200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xmlns="" id="{DD118A80-5A39-4835-8D58-CEFA34920E2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40" y="2053"/>
                <a:ext cx="1090" cy="5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Hàng </a:t>
                </a:r>
              </a:p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khuyến mãi</a:t>
                </a:r>
                <a:endParaRPr lang="en-US" sz="200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grpSp>
            <p:nvGrpSpPr>
              <p:cNvPr id="12" name="Group 14">
                <a:extLst>
                  <a:ext uri="{FF2B5EF4-FFF2-40B4-BE49-F238E27FC236}">
                    <a16:creationId xmlns:a16="http://schemas.microsoft.com/office/drawing/2014/main" xmlns="" id="{EB977A65-C290-4C33-A74A-2F4746E88B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4" y="1783"/>
                <a:ext cx="1476" cy="1241"/>
                <a:chOff x="3186" y="2663"/>
                <a:chExt cx="1537" cy="1344"/>
              </a:xfrm>
            </p:grpSpPr>
            <p:sp>
              <p:nvSpPr>
                <p:cNvPr id="19" name="AutoShape 15">
                  <a:extLst>
                    <a:ext uri="{FF2B5EF4-FFF2-40B4-BE49-F238E27FC236}">
                      <a16:creationId xmlns:a16="http://schemas.microsoft.com/office/drawing/2014/main" xmlns="" id="{60820A09-1448-460B-8B38-3D85F1AC5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0" name="AutoShape 16">
                  <a:extLst>
                    <a:ext uri="{FF2B5EF4-FFF2-40B4-BE49-F238E27FC236}">
                      <a16:creationId xmlns:a16="http://schemas.microsoft.com/office/drawing/2014/main" xmlns="" id="{F6F18819-6914-4759-B0D7-FB5DC1B93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186" y="2663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21" name="AutoShape 17">
                  <a:extLst>
                    <a:ext uri="{FF2B5EF4-FFF2-40B4-BE49-F238E27FC236}">
                      <a16:creationId xmlns:a16="http://schemas.microsoft.com/office/drawing/2014/main" xmlns="" id="{F07B38EE-9E57-4B60-A064-129D48BCF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6D440E"/>
                    </a:gs>
                    <a:gs pos="100000">
                      <a:srgbClr val="EC941E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</p:grpSp>
          <p:sp>
            <p:nvSpPr>
              <p:cNvPr id="13" name="Text Box 18">
                <a:extLst>
                  <a:ext uri="{FF2B5EF4-FFF2-40B4-BE49-F238E27FC236}">
                    <a16:creationId xmlns:a16="http://schemas.microsoft.com/office/drawing/2014/main" xmlns="" id="{E51380DB-E68B-49BC-B6F7-93B32C1B737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481" y="2087"/>
                <a:ext cx="1060" cy="5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Vị trí </a:t>
                </a:r>
              </a:p>
              <a:p>
                <a:pPr algn="ctr" eaLnBrk="0" hangingPunct="0"/>
                <a:r>
                  <a:rPr lang="en-US" sz="2000" b="1">
                    <a:solidFill>
                      <a:srgbClr val="FFFFFF"/>
                    </a:solidFill>
                    <a:latin typeface="Arial" charset="0"/>
                  </a:rPr>
                  <a:t>hàng trả lại</a:t>
                </a:r>
                <a:endParaRPr lang="en-US" sz="2000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xmlns="" id="{5B7492BA-B104-45CF-9FC1-5F8F65F6F0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6" y="3015"/>
                <a:ext cx="1482" cy="1232"/>
                <a:chOff x="4345" y="3331"/>
                <a:chExt cx="1543" cy="1334"/>
              </a:xfrm>
            </p:grpSpPr>
            <p:sp>
              <p:nvSpPr>
                <p:cNvPr id="16" name="AutoShape 20">
                  <a:extLst>
                    <a:ext uri="{FF2B5EF4-FFF2-40B4-BE49-F238E27FC236}">
                      <a16:creationId xmlns:a16="http://schemas.microsoft.com/office/drawing/2014/main" xmlns="" id="{747E4C73-0EAC-418E-B7D2-44F8AEE8E8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352" y="3337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17" name="AutoShape 21">
                  <a:extLst>
                    <a:ext uri="{FF2B5EF4-FFF2-40B4-BE49-F238E27FC236}">
                      <a16:creationId xmlns:a16="http://schemas.microsoft.com/office/drawing/2014/main" xmlns="" id="{563C5C82-EF87-43CB-B62B-EF86B8AEB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345" y="3331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18" name="AutoShape 22">
                  <a:extLst>
                    <a:ext uri="{FF2B5EF4-FFF2-40B4-BE49-F238E27FC236}">
                      <a16:creationId xmlns:a16="http://schemas.microsoft.com/office/drawing/2014/main" xmlns="" id="{00AA01F4-0514-473C-BD82-E4E909057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33" y="3417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7262EC"/>
                    </a:gs>
                    <a:gs pos="100000">
                      <a:srgbClr val="2614AA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FFFFFF"/>
                    </a:solidFill>
                    <a:latin typeface="Verdana" pitchFamily="34" charset="0"/>
                  </a:endParaRPr>
                </a:p>
              </p:txBody>
            </p:sp>
          </p:grpSp>
          <p:sp>
            <p:nvSpPr>
              <p:cNvPr id="15" name="Text Box 23">
                <a:extLst>
                  <a:ext uri="{FF2B5EF4-FFF2-40B4-BE49-F238E27FC236}">
                    <a16:creationId xmlns:a16="http://schemas.microsoft.com/office/drawing/2014/main" xmlns="" id="{DA0D57C0-7640-4A16-8BE6-F1E34579E5D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504" y="3367"/>
                <a:ext cx="1021" cy="5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Vị trí </a:t>
                </a:r>
              </a:p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hàng mẫu</a:t>
                </a:r>
              </a:p>
            </p:txBody>
          </p:sp>
        </p:grpSp>
        <p:sp>
          <p:nvSpPr>
            <p:cNvPr id="28" name="AutoShape 9">
              <a:extLst>
                <a:ext uri="{FF2B5EF4-FFF2-40B4-BE49-F238E27FC236}">
                  <a16:creationId xmlns:a16="http://schemas.microsoft.com/office/drawing/2014/main" xmlns="" id="{7E18800E-8A6E-48B4-AE86-09CBF0D7DF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9480" y="3352418"/>
              <a:ext cx="2159131" cy="1702927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29" name="AutoShape 10">
              <a:extLst>
                <a:ext uri="{FF2B5EF4-FFF2-40B4-BE49-F238E27FC236}">
                  <a16:creationId xmlns:a16="http://schemas.microsoft.com/office/drawing/2014/main" xmlns="" id="{6E6E77B2-3AA4-4726-9F07-F29DB93D6A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5663" y="3342432"/>
              <a:ext cx="2158715" cy="1702675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30" name="AutoShape 22">
              <a:extLst>
                <a:ext uri="{FF2B5EF4-FFF2-40B4-BE49-F238E27FC236}">
                  <a16:creationId xmlns:a16="http://schemas.microsoft.com/office/drawing/2014/main" xmlns="" id="{BB8AF3D9-BF56-427C-81C4-12012EE231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1064" y="3458253"/>
              <a:ext cx="1897208" cy="1497813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7262EC"/>
                </a:gs>
                <a:gs pos="100000">
                  <a:srgbClr val="2614AA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xmlns="" id="{6BD96085-56FD-444E-80BC-DF6ACE244AD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980486" y="3834094"/>
              <a:ext cx="1407937" cy="707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  <a:latin typeface="Arial" charset="0"/>
                </a:rPr>
                <a:t>Hàng </a:t>
              </a:r>
            </a:p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  <a:latin typeface="Arial" charset="0"/>
                </a:rPr>
                <a:t>loại bỏ</a:t>
              </a:r>
              <a:endParaRPr lang="en-US" sz="20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AutoShape 10">
              <a:extLst>
                <a:ext uri="{FF2B5EF4-FFF2-40B4-BE49-F238E27FC236}">
                  <a16:creationId xmlns:a16="http://schemas.microsoft.com/office/drawing/2014/main" xmlns="" id="{0B087508-B22E-49FD-ACDF-399DD09C74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33825" y="4249717"/>
              <a:ext cx="2158715" cy="1702675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33" name="AutoShape 11">
              <a:extLst>
                <a:ext uri="{FF2B5EF4-FFF2-40B4-BE49-F238E27FC236}">
                  <a16:creationId xmlns:a16="http://schemas.microsoft.com/office/drawing/2014/main" xmlns="" id="{17D7CBA7-D27E-47F2-A5C2-700AE340A6C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63778" y="4356637"/>
              <a:ext cx="1896753" cy="1494629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xmlns="" id="{A0FB35DD-EA5C-4114-9B53-83C24C12DA6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703865" y="4710526"/>
              <a:ext cx="1295810" cy="707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  <a:latin typeface="Arial" charset="0"/>
                </a:rPr>
                <a:t>Hàng </a:t>
              </a:r>
            </a:p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  <a:latin typeface="Arial" charset="0"/>
                </a:rPr>
                <a:t>mới về</a:t>
              </a:r>
              <a:endParaRPr lang="en-US" sz="20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xmlns="" id="{0CE652E1-DE09-44FD-A754-7D6160C290A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374044" y="3156805"/>
              <a:ext cx="189615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rgbClr val="FFFF00"/>
                  </a:solidFill>
                  <a:latin typeface="Arial" charset="0"/>
                </a:rPr>
                <a:t>KHO HÀNG</a:t>
              </a:r>
              <a:endParaRPr lang="en-US" sz="1400">
                <a:solidFill>
                  <a:srgbClr val="FFFF00"/>
                </a:solidFill>
                <a:latin typeface="Arial" charset="0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xmlns="" id="{48C821F4-1423-4F9F-861F-8EB06F7B78EC}"/>
              </a:ext>
            </a:extLst>
          </p:cNvPr>
          <p:cNvSpPr txBox="1">
            <a:spLocks/>
          </p:cNvSpPr>
          <p:nvPr/>
        </p:nvSpPr>
        <p:spPr>
          <a:xfrm>
            <a:off x="1738342" y="62999"/>
            <a:ext cx="10453657" cy="45983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2800">
                <a:latin typeface="Times New Roman (Headings)"/>
                <a:cs typeface="Segoe UI Semibold" panose="020B0702040204020203" pitchFamily="34" charset="0"/>
              </a:rPr>
              <a:t>                   </a:t>
            </a:r>
            <a:r>
              <a:rPr lang="en-US" sz="2800" smtClean="0">
                <a:latin typeface="Times New Roman (Headings)"/>
                <a:cs typeface="Segoe UI Semibold" panose="020B0702040204020203" pitchFamily="34" charset="0"/>
              </a:rPr>
              <a:t>QUẢN LÝ TỪNG VỊ </a:t>
            </a:r>
            <a:r>
              <a:rPr lang="en-US" sz="2800">
                <a:latin typeface="Times New Roman (Headings)"/>
                <a:cs typeface="Segoe UI Semibold" panose="020B0702040204020203" pitchFamily="34" charset="0"/>
              </a:rPr>
              <a:t>TRÍ TRONG KHO</a:t>
            </a:r>
            <a:endParaRPr lang="en-US" sz="2800" dirty="0">
              <a:latin typeface="Times New Roman (Headings)"/>
              <a:cs typeface="Segoe UI Semibold" panose="020B07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F1771FA-0763-4580-A553-17C4860A8038}"/>
              </a:ext>
            </a:extLst>
          </p:cNvPr>
          <p:cNvGrpSpPr/>
          <p:nvPr/>
        </p:nvGrpSpPr>
        <p:grpSpPr>
          <a:xfrm>
            <a:off x="170281" y="114885"/>
            <a:ext cx="1478561" cy="1423486"/>
            <a:chOff x="2795688" y="3394955"/>
            <a:chExt cx="1478561" cy="142348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9AAB1FAD-6D80-4006-967F-786DEC9E6C24}"/>
                </a:ext>
              </a:extLst>
            </p:cNvPr>
            <p:cNvSpPr/>
            <p:nvPr/>
          </p:nvSpPr>
          <p:spPr>
            <a:xfrm>
              <a:off x="2795688" y="3394955"/>
              <a:ext cx="1478561" cy="142348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Oval 4">
              <a:extLst>
                <a:ext uri="{FF2B5EF4-FFF2-40B4-BE49-F238E27FC236}">
                  <a16:creationId xmlns:a16="http://schemas.microsoft.com/office/drawing/2014/main" xmlns="" id="{3D67B7E8-F053-47CC-8910-8F39DE514AF1}"/>
                </a:ext>
              </a:extLst>
            </p:cNvPr>
            <p:cNvSpPr txBox="1"/>
            <p:nvPr/>
          </p:nvSpPr>
          <p:spPr>
            <a:xfrm>
              <a:off x="3012218" y="3603420"/>
              <a:ext cx="1045501" cy="10065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Kho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4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C678F5A-7889-4F0E-A059-F3F00547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055" y="17088"/>
            <a:ext cx="10470945" cy="546894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Chuyển kho nội bộ</a:t>
            </a:r>
          </a:p>
        </p:txBody>
      </p:sp>
      <p:grpSp>
        <p:nvGrpSpPr>
          <p:cNvPr id="11" name="Nhóm 48">
            <a:extLst>
              <a:ext uri="{FF2B5EF4-FFF2-40B4-BE49-F238E27FC236}">
                <a16:creationId xmlns:a16="http://schemas.microsoft.com/office/drawing/2014/main" xmlns="" id="{7795D9BF-AD5E-4F2A-9DC6-BDDA51ADFFD1}"/>
              </a:ext>
            </a:extLst>
          </p:cNvPr>
          <p:cNvGrpSpPr>
            <a:grpSpLocks/>
          </p:cNvGrpSpPr>
          <p:nvPr/>
        </p:nvGrpSpPr>
        <p:grpSpPr bwMode="auto">
          <a:xfrm>
            <a:off x="1773025" y="562914"/>
            <a:ext cx="9937775" cy="5483722"/>
            <a:chOff x="1380512" y="1859671"/>
            <a:chExt cx="6339050" cy="4506186"/>
          </a:xfrm>
        </p:grpSpPr>
        <p:sp>
          <p:nvSpPr>
            <p:cNvPr id="12" name="Oval 12">
              <a:extLst>
                <a:ext uri="{FF2B5EF4-FFF2-40B4-BE49-F238E27FC236}">
                  <a16:creationId xmlns:a16="http://schemas.microsoft.com/office/drawing/2014/main" xmlns="" id="{9759FDE5-06CC-4821-88D4-CC382ECE31DC}"/>
                </a:ext>
              </a:extLst>
            </p:cNvPr>
            <p:cNvSpPr/>
            <p:nvPr/>
          </p:nvSpPr>
          <p:spPr>
            <a:xfrm>
              <a:off x="1852501" y="1859671"/>
              <a:ext cx="5843699" cy="4506186"/>
            </a:xfrm>
            <a:custGeom>
              <a:avLst/>
              <a:gdLst/>
              <a:ahLst/>
              <a:cxnLst/>
              <a:rect l="l" t="t" r="r" b="b"/>
              <a:pathLst>
                <a:path w="6791194" h="5236817">
                  <a:moveTo>
                    <a:pt x="1255439" y="0"/>
                  </a:moveTo>
                  <a:lnTo>
                    <a:pt x="1304159" y="63956"/>
                  </a:lnTo>
                  <a:cubicBezTo>
                    <a:pt x="874453" y="503674"/>
                    <a:pt x="609601" y="1122754"/>
                    <a:pt x="609601" y="1807817"/>
                  </a:cubicBezTo>
                  <a:cubicBezTo>
                    <a:pt x="609601" y="3154508"/>
                    <a:pt x="1633078" y="4246217"/>
                    <a:pt x="2895601" y="4246217"/>
                  </a:cubicBezTo>
                  <a:cubicBezTo>
                    <a:pt x="3843859" y="4246217"/>
                    <a:pt x="4657265" y="3630359"/>
                    <a:pt x="5000369" y="2752089"/>
                  </a:cubicBezTo>
                  <a:lnTo>
                    <a:pt x="4234140" y="2578973"/>
                  </a:lnTo>
                  <a:lnTo>
                    <a:pt x="5763203" y="1433713"/>
                  </a:lnTo>
                  <a:lnTo>
                    <a:pt x="6791194" y="3156694"/>
                  </a:lnTo>
                  <a:lnTo>
                    <a:pt x="6008088" y="2979765"/>
                  </a:lnTo>
                  <a:cubicBezTo>
                    <a:pt x="5705922" y="4272158"/>
                    <a:pt x="4492929" y="5236817"/>
                    <a:pt x="3043146" y="5236817"/>
                  </a:cubicBezTo>
                  <a:cubicBezTo>
                    <a:pt x="1362463" y="5236817"/>
                    <a:pt x="0" y="3940413"/>
                    <a:pt x="0" y="2341217"/>
                  </a:cubicBezTo>
                  <a:cubicBezTo>
                    <a:pt x="0" y="1378076"/>
                    <a:pt x="494199" y="524765"/>
                    <a:pt x="1255439" y="0"/>
                  </a:cubicBez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266700" dist="9525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7699988" lon="0" rev="0"/>
              </a:camera>
              <a:lightRig rig="twoPt" dir="t"/>
            </a:scene3d>
            <a:sp3d extrusionH="190500" prstMaterial="plastic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bg1">
                    <a:lumMod val="95000"/>
                  </a:schemeClr>
                </a:solidFill>
                <a:latin typeface="Calibri"/>
                <a:cs typeface="+mn-cs"/>
              </a:endParaRPr>
            </a:p>
          </p:txBody>
        </p:sp>
        <p:cxnSp>
          <p:nvCxnSpPr>
            <p:cNvPr id="13" name="Straight Connector 43">
              <a:extLst>
                <a:ext uri="{FF2B5EF4-FFF2-40B4-BE49-F238E27FC236}">
                  <a16:creationId xmlns:a16="http://schemas.microsoft.com/office/drawing/2014/main" xmlns="" id="{79B4A988-87F1-4B6B-BB15-55F3B17806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79222" y="2897281"/>
              <a:ext cx="0" cy="469598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cxnSp>
          <p:nvCxnSpPr>
            <p:cNvPr id="14" name="Straight Connector 49">
              <a:extLst>
                <a:ext uri="{FF2B5EF4-FFF2-40B4-BE49-F238E27FC236}">
                  <a16:creationId xmlns:a16="http://schemas.microsoft.com/office/drawing/2014/main" xmlns="" id="{88E47CBD-6D30-409C-A6BC-DE3071831E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03388" y="2897281"/>
              <a:ext cx="1272096" cy="0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grpSp>
          <p:nvGrpSpPr>
            <p:cNvPr id="15" name="Group 32">
              <a:extLst>
                <a:ext uri="{FF2B5EF4-FFF2-40B4-BE49-F238E27FC236}">
                  <a16:creationId xmlns:a16="http://schemas.microsoft.com/office/drawing/2014/main" xmlns="" id="{A3D1ADB1-5B5E-43B2-82BF-F0C3B06471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73308" y="3248909"/>
              <a:ext cx="411161" cy="472599"/>
              <a:chOff x="6004097" y="2938464"/>
              <a:chExt cx="1189626" cy="1367385"/>
            </a:xfrm>
          </p:grpSpPr>
          <p:sp>
            <p:nvSpPr>
              <p:cNvPr id="43" name="Oval 33">
                <a:extLst>
                  <a:ext uri="{FF2B5EF4-FFF2-40B4-BE49-F238E27FC236}">
                    <a16:creationId xmlns:a16="http://schemas.microsoft.com/office/drawing/2014/main" xmlns="" id="{0E398CA3-2C92-4FDE-ABD2-15FBBB3BD620}"/>
                  </a:ext>
                </a:extLst>
              </p:cNvPr>
              <p:cNvSpPr/>
              <p:nvPr/>
            </p:nvSpPr>
            <p:spPr>
              <a:xfrm>
                <a:off x="6004097" y="3846607"/>
                <a:ext cx="1189626" cy="45924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bg1">
                      <a:lumMod val="95000"/>
                    </a:schemeClr>
                  </a:solidFill>
                  <a:latin typeface="+mn-lt"/>
                  <a:cs typeface="+mn-cs"/>
                </a:endParaRPr>
              </a:p>
            </p:txBody>
          </p:sp>
          <p:grpSp>
            <p:nvGrpSpPr>
              <p:cNvPr id="44" name="Group 34">
                <a:extLst>
                  <a:ext uri="{FF2B5EF4-FFF2-40B4-BE49-F238E27FC236}">
                    <a16:creationId xmlns:a16="http://schemas.microsoft.com/office/drawing/2014/main" xmlns="" id="{95CC9C12-CCB0-4707-94F7-5AD6B3207F39}"/>
                  </a:ext>
                </a:extLst>
              </p:cNvPr>
              <p:cNvGrpSpPr/>
              <p:nvPr/>
            </p:nvGrpSpPr>
            <p:grpSpPr>
              <a:xfrm>
                <a:off x="6029325" y="2938464"/>
                <a:ext cx="1143000" cy="114300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Oval 35">
                  <a:extLst>
                    <a:ext uri="{FF2B5EF4-FFF2-40B4-BE49-F238E27FC236}">
                      <a16:creationId xmlns:a16="http://schemas.microsoft.com/office/drawing/2014/main" xmlns="" id="{B5F1471F-99FE-4A47-809F-775004C5179D}"/>
                    </a:ext>
                  </a:extLst>
                </p:cNvPr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>
                        <a:lumMod val="74000"/>
                        <a:lumOff val="26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76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endParaRPr lang="en-US" kern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6" name="Oval 36">
                  <a:extLst>
                    <a:ext uri="{FF2B5EF4-FFF2-40B4-BE49-F238E27FC236}">
                      <a16:creationId xmlns:a16="http://schemas.microsoft.com/office/drawing/2014/main" xmlns="" id="{A9275BF2-1A58-49C7-8FBB-766F669A7B4B}"/>
                    </a:ext>
                  </a:extLst>
                </p:cNvPr>
                <p:cNvSpPr/>
                <p:nvPr/>
              </p:nvSpPr>
              <p:spPr>
                <a:xfrm>
                  <a:off x="6076475" y="3335699"/>
                  <a:ext cx="420341" cy="384335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9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kern="0">
                      <a:solidFill>
                        <a:schemeClr val="bg1">
                          <a:lumMod val="95000"/>
                        </a:schemeClr>
                      </a:solidFill>
                      <a:latin typeface="+mn-lt"/>
                      <a:cs typeface="+mn-cs"/>
                    </a:rPr>
                    <a:t>A</a:t>
                  </a:r>
                </a:p>
              </p:txBody>
            </p:sp>
          </p:grpSp>
        </p:grp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xmlns="" id="{82157837-36C4-4818-913E-F0233692D4DD}"/>
                </a:ext>
              </a:extLst>
            </p:cNvPr>
            <p:cNvSpPr txBox="1"/>
            <p:nvPr/>
          </p:nvSpPr>
          <p:spPr>
            <a:xfrm>
              <a:off x="6578607" y="3305650"/>
              <a:ext cx="622915" cy="303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i="1" kern="0">
                  <a:solidFill>
                    <a:srgbClr val="FFFF00"/>
                  </a:solidFill>
                </a:rPr>
                <a:t>Kết thúc</a:t>
              </a:r>
              <a:endParaRPr lang="en-US" b="1" i="1" kern="0" dirty="0">
                <a:solidFill>
                  <a:srgbClr val="FFFF00"/>
                </a:solidFill>
                <a:latin typeface="+mn-lt"/>
                <a:cs typeface="+mn-cs"/>
              </a:endParaRPr>
            </a:p>
          </p:txBody>
        </p:sp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xmlns="" id="{0799ED03-2445-4BD8-B76D-B800C2F4C763}"/>
                </a:ext>
              </a:extLst>
            </p:cNvPr>
            <p:cNvSpPr txBox="1"/>
            <p:nvPr/>
          </p:nvSpPr>
          <p:spPr>
            <a:xfrm>
              <a:off x="2967067" y="3064389"/>
              <a:ext cx="602465" cy="303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i="1" kern="0">
                  <a:solidFill>
                    <a:srgbClr val="FFFF00"/>
                  </a:solidFill>
                </a:rPr>
                <a:t>Bắt đầu</a:t>
              </a:r>
              <a:endParaRPr lang="en-US" b="1" i="1" kern="0" dirty="0">
                <a:solidFill>
                  <a:srgbClr val="FFFF00"/>
                </a:solidFill>
                <a:latin typeface="+mn-lt"/>
                <a:cs typeface="+mn-cs"/>
              </a:endParaRPr>
            </a:p>
          </p:txBody>
        </p:sp>
        <p:sp>
          <p:nvSpPr>
            <p:cNvPr id="18" name="TextBox 42">
              <a:extLst>
                <a:ext uri="{FF2B5EF4-FFF2-40B4-BE49-F238E27FC236}">
                  <a16:creationId xmlns:a16="http://schemas.microsoft.com/office/drawing/2014/main" xmlns="" id="{546F75D2-7FF8-4208-9E19-302EB7E048F6}"/>
                </a:ext>
              </a:extLst>
            </p:cNvPr>
            <p:cNvSpPr txBox="1"/>
            <p:nvPr/>
          </p:nvSpPr>
          <p:spPr>
            <a:xfrm>
              <a:off x="1380512" y="2569587"/>
              <a:ext cx="1354014" cy="303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/>
                <a:t>Yêu cầu </a:t>
              </a:r>
              <a:r>
                <a:rPr lang="en-US" b="1" ker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b="1" kern="0"/>
                <a:t> kho</a:t>
              </a:r>
              <a:endParaRPr lang="en-US" b="1" kern="0" dirty="0"/>
            </a:p>
          </p:txBody>
        </p:sp>
        <p:cxnSp>
          <p:nvCxnSpPr>
            <p:cNvPr id="19" name="Straight Connector 57">
              <a:extLst>
                <a:ext uri="{FF2B5EF4-FFF2-40B4-BE49-F238E27FC236}">
                  <a16:creationId xmlns:a16="http://schemas.microsoft.com/office/drawing/2014/main" xmlns="" id="{351B4C3F-4350-401E-B90A-FA6D7E2942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33788" y="4380608"/>
              <a:ext cx="0" cy="1220092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cxnSp>
          <p:nvCxnSpPr>
            <p:cNvPr id="20" name="Straight Connector 58">
              <a:extLst>
                <a:ext uri="{FF2B5EF4-FFF2-40B4-BE49-F238E27FC236}">
                  <a16:creationId xmlns:a16="http://schemas.microsoft.com/office/drawing/2014/main" xmlns="" id="{29F673F5-6AAB-4FC6-AD8B-738B0E289D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83849" y="5618279"/>
              <a:ext cx="863471" cy="0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grpSp>
          <p:nvGrpSpPr>
            <p:cNvPr id="21" name="Group 27">
              <a:extLst>
                <a:ext uri="{FF2B5EF4-FFF2-40B4-BE49-F238E27FC236}">
                  <a16:creationId xmlns:a16="http://schemas.microsoft.com/office/drawing/2014/main" xmlns="" id="{3CF6CEE4-23AE-4CB2-A1A7-4B0A496AC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77438" y="3970164"/>
              <a:ext cx="754742" cy="865589"/>
              <a:chOff x="6002246" y="2938464"/>
              <a:chExt cx="1191118" cy="1366057"/>
            </a:xfrm>
          </p:grpSpPr>
          <p:sp>
            <p:nvSpPr>
              <p:cNvPr id="39" name="Oval 28">
                <a:extLst>
                  <a:ext uri="{FF2B5EF4-FFF2-40B4-BE49-F238E27FC236}">
                    <a16:creationId xmlns:a16="http://schemas.microsoft.com/office/drawing/2014/main" xmlns="" id="{77CDDAC3-507E-40BB-BE88-E7003F245AB8}"/>
                  </a:ext>
                </a:extLst>
              </p:cNvPr>
              <p:cNvSpPr/>
              <p:nvPr/>
            </p:nvSpPr>
            <p:spPr>
              <a:xfrm>
                <a:off x="6005831" y="3848618"/>
                <a:ext cx="1187533" cy="45590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bg1">
                      <a:lumMod val="95000"/>
                    </a:schemeClr>
                  </a:solidFill>
                  <a:latin typeface="+mn-lt"/>
                  <a:cs typeface="+mn-cs"/>
                </a:endParaRPr>
              </a:p>
            </p:txBody>
          </p:sp>
          <p:grpSp>
            <p:nvGrpSpPr>
              <p:cNvPr id="40" name="Group 29">
                <a:extLst>
                  <a:ext uri="{FF2B5EF4-FFF2-40B4-BE49-F238E27FC236}">
                    <a16:creationId xmlns:a16="http://schemas.microsoft.com/office/drawing/2014/main" xmlns="" id="{9EDFE79F-F9B2-4553-8C72-10705997420F}"/>
                  </a:ext>
                </a:extLst>
              </p:cNvPr>
              <p:cNvGrpSpPr/>
              <p:nvPr/>
            </p:nvGrpSpPr>
            <p:grpSpPr>
              <a:xfrm>
                <a:off x="6002246" y="2938464"/>
                <a:ext cx="1143000" cy="1143000"/>
                <a:chOff x="6007164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val 30">
                  <a:extLst>
                    <a:ext uri="{FF2B5EF4-FFF2-40B4-BE49-F238E27FC236}">
                      <a16:creationId xmlns:a16="http://schemas.microsoft.com/office/drawing/2014/main" xmlns="" id="{E0B59E4D-6C9A-4202-82F5-6486FD3159D1}"/>
                    </a:ext>
                  </a:extLst>
                </p:cNvPr>
                <p:cNvSpPr/>
                <p:nvPr/>
              </p:nvSpPr>
              <p:spPr>
                <a:xfrm>
                  <a:off x="6007164" y="3276599"/>
                  <a:ext cx="533400" cy="5334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60D"/>
                    </a:gs>
                    <a:gs pos="0">
                      <a:srgbClr val="00F228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00860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endParaRPr lang="en-US" kern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2" name="Oval 31">
                  <a:extLst>
                    <a:ext uri="{FF2B5EF4-FFF2-40B4-BE49-F238E27FC236}">
                      <a16:creationId xmlns:a16="http://schemas.microsoft.com/office/drawing/2014/main" xmlns="" id="{8CE2C716-2376-4419-BFDB-49551F86B791}"/>
                    </a:ext>
                  </a:extLst>
                </p:cNvPr>
                <p:cNvSpPr/>
                <p:nvPr/>
              </p:nvSpPr>
              <p:spPr>
                <a:xfrm>
                  <a:off x="6063838" y="3299845"/>
                  <a:ext cx="420053" cy="38979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9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>
                      <a:solidFill>
                        <a:schemeClr val="bg1">
                          <a:lumMod val="95000"/>
                        </a:schemeClr>
                      </a:solidFill>
                      <a:latin typeface="+mn-lt"/>
                      <a:cs typeface="+mn-cs"/>
                    </a:rPr>
                    <a:t>B</a:t>
                  </a:r>
                </a:p>
              </p:txBody>
            </p:sp>
          </p:grpSp>
        </p:grpSp>
        <p:cxnSp>
          <p:nvCxnSpPr>
            <p:cNvPr id="22" name="Straight Connector 62">
              <a:extLst>
                <a:ext uri="{FF2B5EF4-FFF2-40B4-BE49-F238E27FC236}">
                  <a16:creationId xmlns:a16="http://schemas.microsoft.com/office/drawing/2014/main" xmlns="" id="{30676F18-1C5E-41A3-A78C-7886AA459E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19587" y="4407519"/>
              <a:ext cx="0" cy="1193181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cxnSp>
          <p:nvCxnSpPr>
            <p:cNvPr id="23" name="Straight Connector 63">
              <a:extLst>
                <a:ext uri="{FF2B5EF4-FFF2-40B4-BE49-F238E27FC236}">
                  <a16:creationId xmlns:a16="http://schemas.microsoft.com/office/drawing/2014/main" xmlns="" id="{E3269E59-E903-4074-84B3-F44F1C4C05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92412" y="5618279"/>
              <a:ext cx="874904" cy="10652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grpSp>
          <p:nvGrpSpPr>
            <p:cNvPr id="24" name="Group 22">
              <a:extLst>
                <a:ext uri="{FF2B5EF4-FFF2-40B4-BE49-F238E27FC236}">
                  <a16:creationId xmlns:a16="http://schemas.microsoft.com/office/drawing/2014/main" xmlns="" id="{419B21CD-BD6E-453F-8D22-B15CE0B2B7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121" y="4003884"/>
              <a:ext cx="937942" cy="1077765"/>
              <a:chOff x="6005512" y="2938464"/>
              <a:chExt cx="1188720" cy="1365927"/>
            </a:xfrm>
          </p:grpSpPr>
          <p:sp>
            <p:nvSpPr>
              <p:cNvPr id="35" name="Oval 23">
                <a:extLst>
                  <a:ext uri="{FF2B5EF4-FFF2-40B4-BE49-F238E27FC236}">
                    <a16:creationId xmlns:a16="http://schemas.microsoft.com/office/drawing/2014/main" xmlns="" id="{13A2EDBA-315E-4E96-8149-57FFD800AE13}"/>
                  </a:ext>
                </a:extLst>
              </p:cNvPr>
              <p:cNvSpPr/>
              <p:nvPr/>
            </p:nvSpPr>
            <p:spPr>
              <a:xfrm>
                <a:off x="6006242" y="3847914"/>
                <a:ext cx="1187043" cy="45664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bg1">
                      <a:lumMod val="95000"/>
                    </a:schemeClr>
                  </a:solidFill>
                  <a:latin typeface="+mn-lt"/>
                  <a:cs typeface="+mn-cs"/>
                </a:endParaRPr>
              </a:p>
            </p:txBody>
          </p:sp>
          <p:grpSp>
            <p:nvGrpSpPr>
              <p:cNvPr id="36" name="Group 24">
                <a:extLst>
                  <a:ext uri="{FF2B5EF4-FFF2-40B4-BE49-F238E27FC236}">
                    <a16:creationId xmlns:a16="http://schemas.microsoft.com/office/drawing/2014/main" xmlns="" id="{BF9919EF-6E76-42C5-845B-69A24710F16A}"/>
                  </a:ext>
                </a:extLst>
              </p:cNvPr>
              <p:cNvGrpSpPr/>
              <p:nvPr/>
            </p:nvGrpSpPr>
            <p:grpSpPr>
              <a:xfrm>
                <a:off x="6029324" y="2938464"/>
                <a:ext cx="1143000" cy="114300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Oval 25">
                  <a:extLst>
                    <a:ext uri="{FF2B5EF4-FFF2-40B4-BE49-F238E27FC236}">
                      <a16:creationId xmlns:a16="http://schemas.microsoft.com/office/drawing/2014/main" xmlns="" id="{7E5DFA89-92CB-4878-A76B-A30DEBE1D10C}"/>
                    </a:ext>
                  </a:extLst>
                </p:cNvPr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60D"/>
                    </a:gs>
                    <a:gs pos="0">
                      <a:srgbClr val="00F228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00860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schemeClr val="bg1">
                        <a:lumMod val="95000"/>
                      </a:schemeClr>
                    </a:solidFill>
                    <a:latin typeface="+mn-lt"/>
                    <a:cs typeface="+mn-cs"/>
                  </a:endParaRPr>
                </a:p>
              </p:txBody>
            </p:sp>
            <p:sp>
              <p:nvSpPr>
                <p:cNvPr id="38" name="Oval 26">
                  <a:extLst>
                    <a:ext uri="{FF2B5EF4-FFF2-40B4-BE49-F238E27FC236}">
                      <a16:creationId xmlns:a16="http://schemas.microsoft.com/office/drawing/2014/main" xmlns="" id="{960D1267-A569-4B31-AF56-C07C3976CF33}"/>
                    </a:ext>
                  </a:extLst>
                </p:cNvPr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9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000" kern="0">
                      <a:solidFill>
                        <a:schemeClr val="bg1">
                          <a:lumMod val="95000"/>
                        </a:schemeClr>
                      </a:solidFill>
                      <a:latin typeface="+mn-lt"/>
                      <a:cs typeface="+mn-cs"/>
                    </a:rPr>
                    <a:t>B</a:t>
                  </a:r>
                </a:p>
              </p:txBody>
            </p:sp>
          </p:grpSp>
        </p:grpSp>
        <p:cxnSp>
          <p:nvCxnSpPr>
            <p:cNvPr id="25" name="Straight Connector 65">
              <a:extLst>
                <a:ext uri="{FF2B5EF4-FFF2-40B4-BE49-F238E27FC236}">
                  <a16:creationId xmlns:a16="http://schemas.microsoft.com/office/drawing/2014/main" xmlns="" id="{A11CA381-2A8F-42B5-A251-03DA447DA9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40680" y="4030110"/>
              <a:ext cx="0" cy="1327785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cxnSp>
          <p:nvCxnSpPr>
            <p:cNvPr id="26" name="Straight Connector 66">
              <a:extLst>
                <a:ext uri="{FF2B5EF4-FFF2-40B4-BE49-F238E27FC236}">
                  <a16:creationId xmlns:a16="http://schemas.microsoft.com/office/drawing/2014/main" xmlns="" id="{20D563A4-7726-4000-A442-EA550BEBF5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29252" y="5357895"/>
              <a:ext cx="1183533" cy="0"/>
            </a:xfrm>
            <a:prstGeom prst="line">
              <a:avLst/>
            </a:prstGeom>
            <a:noFill/>
            <a:ln w="28575" cap="rnd" algn="ctr">
              <a:solidFill>
                <a:srgbClr val="404040"/>
              </a:solidFill>
              <a:round/>
              <a:headEnd/>
              <a:tailEnd/>
            </a:ln>
          </p:spPr>
        </p:cxn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xmlns="" id="{DC4FEA91-8A09-4410-AB23-71819F4A9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8762" y="3548067"/>
              <a:ext cx="1022872" cy="1175356"/>
              <a:chOff x="6005512" y="2938464"/>
              <a:chExt cx="1188720" cy="1365927"/>
            </a:xfrm>
          </p:grpSpPr>
          <p:sp>
            <p:nvSpPr>
              <p:cNvPr id="31" name="Oval 20">
                <a:extLst>
                  <a:ext uri="{FF2B5EF4-FFF2-40B4-BE49-F238E27FC236}">
                    <a16:creationId xmlns:a16="http://schemas.microsoft.com/office/drawing/2014/main" xmlns="" id="{52BEFEDD-1F5D-4E9B-A50B-C63E23E81044}"/>
                  </a:ext>
                </a:extLst>
              </p:cNvPr>
              <p:cNvSpPr/>
              <p:nvPr/>
            </p:nvSpPr>
            <p:spPr>
              <a:xfrm>
                <a:off x="6005396" y="3846509"/>
                <a:ext cx="1188106" cy="45746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bg1">
                      <a:lumMod val="95000"/>
                    </a:schemeClr>
                  </a:solidFill>
                  <a:latin typeface="+mn-lt"/>
                  <a:cs typeface="+mn-cs"/>
                </a:endParaRPr>
              </a:p>
            </p:txBody>
          </p:sp>
          <p:grpSp>
            <p:nvGrpSpPr>
              <p:cNvPr id="32" name="Group 17">
                <a:extLst>
                  <a:ext uri="{FF2B5EF4-FFF2-40B4-BE49-F238E27FC236}">
                    <a16:creationId xmlns:a16="http://schemas.microsoft.com/office/drawing/2014/main" xmlns="" id="{7EFA7534-1F57-4EF7-8E26-2393C6E6E47A}"/>
                  </a:ext>
                </a:extLst>
              </p:cNvPr>
              <p:cNvGrpSpPr/>
              <p:nvPr/>
            </p:nvGrpSpPr>
            <p:grpSpPr>
              <a:xfrm>
                <a:off x="6029324" y="2938464"/>
                <a:ext cx="1143000" cy="114300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Oval 18">
                  <a:extLst>
                    <a:ext uri="{FF2B5EF4-FFF2-40B4-BE49-F238E27FC236}">
                      <a16:creationId xmlns:a16="http://schemas.microsoft.com/office/drawing/2014/main" xmlns="" id="{A0D33B03-15B2-46C2-A1F6-97C202C7D318}"/>
                    </a:ext>
                  </a:extLst>
                </p:cNvPr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>
                        <a:lumMod val="74000"/>
                        <a:lumOff val="26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76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schemeClr val="bg1">
                        <a:lumMod val="95000"/>
                      </a:schemeClr>
                    </a:solidFill>
                    <a:latin typeface="+mn-lt"/>
                    <a:cs typeface="+mn-cs"/>
                  </a:endParaRPr>
                </a:p>
              </p:txBody>
            </p:sp>
            <p:sp>
              <p:nvSpPr>
                <p:cNvPr id="34" name="Oval 19">
                  <a:extLst>
                    <a:ext uri="{FF2B5EF4-FFF2-40B4-BE49-F238E27FC236}">
                      <a16:creationId xmlns:a16="http://schemas.microsoft.com/office/drawing/2014/main" xmlns="" id="{B44B5359-01D4-4B5B-905B-EFFB6787E4C9}"/>
                    </a:ext>
                  </a:extLst>
                </p:cNvPr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9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kern="0">
                      <a:solidFill>
                        <a:schemeClr val="bg1">
                          <a:lumMod val="95000"/>
                        </a:schemeClr>
                      </a:solidFill>
                      <a:latin typeface="+mn-lt"/>
                      <a:cs typeface="+mn-cs"/>
                    </a:rPr>
                    <a:t>A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E019EA3-F900-430A-8F04-6CEBB12EE54E}"/>
                </a:ext>
              </a:extLst>
            </p:cNvPr>
            <p:cNvSpPr txBox="1"/>
            <p:nvPr/>
          </p:nvSpPr>
          <p:spPr>
            <a:xfrm>
              <a:off x="2344991" y="5633547"/>
              <a:ext cx="960345" cy="3166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/>
                <a:t>Nhận yêu cầu</a:t>
              </a:r>
              <a:endParaRPr lang="en-US" b="1" kern="0" dirty="0"/>
            </a:p>
          </p:txBody>
        </p: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xmlns="" id="{229B3231-EBB8-4838-A795-F4C51C38B773}"/>
                </a:ext>
              </a:extLst>
            </p:cNvPr>
            <p:cNvSpPr txBox="1"/>
            <p:nvPr/>
          </p:nvSpPr>
          <p:spPr>
            <a:xfrm>
              <a:off x="4160536" y="5635560"/>
              <a:ext cx="937850" cy="3166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>
                  <a:latin typeface="+mn-lt"/>
                  <a:cs typeface="+mn-cs"/>
                </a:rPr>
                <a:t>Chuyển hàng</a:t>
              </a:r>
              <a:endParaRPr lang="en-US" b="1" kern="0" dirty="0">
                <a:latin typeface="+mn-lt"/>
                <a:cs typeface="+mn-cs"/>
              </a:endParaRPr>
            </a:p>
          </p:txBody>
        </p:sp>
        <p:sp>
          <p:nvSpPr>
            <p:cNvPr id="30" name="TextBox 42">
              <a:extLst>
                <a:ext uri="{FF2B5EF4-FFF2-40B4-BE49-F238E27FC236}">
                  <a16:creationId xmlns:a16="http://schemas.microsoft.com/office/drawing/2014/main" xmlns="" id="{79C28514-7976-41CC-8DC2-EFCB2F9891D8}"/>
                </a:ext>
              </a:extLst>
            </p:cNvPr>
            <p:cNvSpPr txBox="1"/>
            <p:nvPr/>
          </p:nvSpPr>
          <p:spPr>
            <a:xfrm>
              <a:off x="5661037" y="5394584"/>
              <a:ext cx="2058525" cy="303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/>
                <a:t>Nhận phiếu </a:t>
              </a:r>
              <a:r>
                <a:rPr lang="en-US" b="1" kern="0" smtClean="0"/>
                <a:t>chuyển &amp; Nhập kho</a:t>
              </a:r>
              <a:endParaRPr lang="en-US" b="1" kern="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C37B949-8037-418B-80F9-D614E8A33EDC}"/>
              </a:ext>
            </a:extLst>
          </p:cNvPr>
          <p:cNvSpPr txBox="1"/>
          <p:nvPr/>
        </p:nvSpPr>
        <p:spPr>
          <a:xfrm>
            <a:off x="1717977" y="811364"/>
            <a:ext cx="656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  <a:latin typeface="Times New Roman (Headings)"/>
                <a:cs typeface="Arial" panose="020B0604020202020204" pitchFamily="34" charset="0"/>
              </a:rPr>
              <a:t>Quy trinh khi cửa hàng A muốn nhập hàng từ cửa hàng B:</a:t>
            </a:r>
            <a:endParaRPr lang="en-US" b="1" dirty="0">
              <a:solidFill>
                <a:srgbClr val="FFFF00"/>
              </a:solidFill>
              <a:latin typeface="Times New Roman (Headings)"/>
              <a:cs typeface="Arial" panose="020B0604020202020204" pitchFamily="34" charset="0"/>
            </a:endParaRPr>
          </a:p>
        </p:txBody>
      </p:sp>
      <p:sp>
        <p:nvSpPr>
          <p:cNvPr id="49" name="Oval 45">
            <a:extLst>
              <a:ext uri="{FF2B5EF4-FFF2-40B4-BE49-F238E27FC236}">
                <a16:creationId xmlns:a16="http://schemas.microsoft.com/office/drawing/2014/main" xmlns="" id="{9BE947D6-8CC1-41B2-A086-BA061417B3BC}"/>
              </a:ext>
            </a:extLst>
          </p:cNvPr>
          <p:cNvSpPr/>
          <p:nvPr/>
        </p:nvSpPr>
        <p:spPr>
          <a:xfrm>
            <a:off x="170281" y="114885"/>
            <a:ext cx="1478561" cy="142348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">
            <a:extLst>
              <a:ext uri="{FF2B5EF4-FFF2-40B4-BE49-F238E27FC236}">
                <a16:creationId xmlns:a16="http://schemas.microsoft.com/office/drawing/2014/main" xmlns="" id="{77EBC1CE-2788-4403-BD27-C00F952560F3}"/>
              </a:ext>
            </a:extLst>
          </p:cNvPr>
          <p:cNvSpPr txBox="1"/>
          <p:nvPr/>
        </p:nvSpPr>
        <p:spPr>
          <a:xfrm>
            <a:off x="386811" y="323350"/>
            <a:ext cx="1045501" cy="10065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2. Kho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41714" y="4809"/>
            <a:ext cx="10450285" cy="5403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800" smtClean="0">
                <a:latin typeface="Times New Roman (Headings)"/>
                <a:cs typeface="Segoe UI Semibold" panose="020B0702040204020203" pitchFamily="34" charset="0"/>
              </a:rPr>
              <a:t>Thiết </a:t>
            </a:r>
            <a:r>
              <a:rPr lang="en-US" sz="2800">
                <a:latin typeface="Times New Roman (Headings)"/>
                <a:cs typeface="Segoe UI Semibold" panose="020B0702040204020203" pitchFamily="34" charset="0"/>
              </a:rPr>
              <a:t>Bị Cầm Tay - </a:t>
            </a:r>
            <a:r>
              <a:rPr lang="en-US" sz="2800">
                <a:latin typeface="Times New Roman (Headings)"/>
                <a:cs typeface="Times New Roman" panose="02020603050405020304" pitchFamily="18" charset="0"/>
              </a:rPr>
              <a:t>Handheld </a:t>
            </a:r>
            <a:r>
              <a:rPr lang="en-US" sz="2800" dirty="0">
                <a:latin typeface="Times New Roman (Headings)"/>
                <a:cs typeface="Times New Roman" panose="02020603050405020304" pitchFamily="18" charset="0"/>
              </a:rPr>
              <a:t>Devices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13078" y="1483941"/>
            <a:ext cx="3742257" cy="4691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79334" y="1709450"/>
            <a:ext cx="3576001" cy="44664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 bằng thiết bị cầm tay chạy bằng Android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Các loại giao dịch: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Phiếu nhập kho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Chuyển kho: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Quản lý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177800">
              <a:buFont typeface="Calibri" panose="020F0502020204030204" pitchFamily="34" charset="0"/>
              <a:buChar char="−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Phiếu nhập hàng</a:t>
            </a:r>
          </a:p>
          <a:p>
            <a:pPr marL="463550" indent="-177800">
              <a:buFont typeface="Calibri" panose="020F0502020204030204" pitchFamily="34" charset="0"/>
              <a:buChar char="−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Phiếu nhận hàng</a:t>
            </a:r>
          </a:p>
          <a:p>
            <a:pPr marL="225425" indent="-225425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Phiếu trả hàng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Phiếu lấy hàng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56" t="28518" r="42910" b="24630"/>
          <a:stretch/>
        </p:blipFill>
        <p:spPr>
          <a:xfrm>
            <a:off x="76060" y="1618212"/>
            <a:ext cx="3145563" cy="457724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79" y="2486551"/>
            <a:ext cx="3675754" cy="244847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Oval 45">
            <a:extLst>
              <a:ext uri="{FF2B5EF4-FFF2-40B4-BE49-F238E27FC236}">
                <a16:creationId xmlns:a16="http://schemas.microsoft.com/office/drawing/2014/main" xmlns="" id="{9BE947D6-8CC1-41B2-A086-BA061417B3BC}"/>
              </a:ext>
            </a:extLst>
          </p:cNvPr>
          <p:cNvSpPr/>
          <p:nvPr/>
        </p:nvSpPr>
        <p:spPr>
          <a:xfrm>
            <a:off x="170281" y="60455"/>
            <a:ext cx="1478561" cy="142348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77EBC1CE-2788-4403-BD27-C00F952560F3}"/>
              </a:ext>
            </a:extLst>
          </p:cNvPr>
          <p:cNvSpPr txBox="1"/>
          <p:nvPr/>
        </p:nvSpPr>
        <p:spPr>
          <a:xfrm>
            <a:off x="386811" y="268920"/>
            <a:ext cx="1045501" cy="10065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2. Kho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8842" y="19496"/>
            <a:ext cx="10543158" cy="7207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POS TÙY BIẾN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2" y="1477596"/>
            <a:ext cx="3443150" cy="2254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7" y="1461766"/>
            <a:ext cx="4158698" cy="227014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50" y="1461766"/>
            <a:ext cx="3295461" cy="22603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95" y="3883937"/>
            <a:ext cx="3997732" cy="214567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TextBox 8"/>
          <p:cNvSpPr txBox="1"/>
          <p:nvPr/>
        </p:nvSpPr>
        <p:spPr>
          <a:xfrm>
            <a:off x="8618942" y="1830660"/>
            <a:ext cx="9797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 (Headings)"/>
                <a:cs typeface="Segoe UI Light" panose="020B0502040204020203" pitchFamily="34" charset="0"/>
              </a:rPr>
              <a:t>Apparel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40022" y="2270861"/>
            <a:ext cx="1059256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 (Headings)"/>
                <a:cs typeface="Segoe UI Light" panose="020B0502040204020203" pitchFamily="34" charset="0"/>
              </a:rPr>
              <a:t>Sport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90805" y="4524065"/>
            <a:ext cx="1120820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 (Headings)"/>
                <a:cs typeface="Segoe UI Light" panose="020B0502040204020203" pitchFamily="34" charset="0"/>
              </a:rPr>
              <a:t>Specialty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3106" y="2062088"/>
            <a:ext cx="1223412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 (Headings)"/>
                <a:cs typeface="Segoe UI Light" panose="020B0502040204020203" pitchFamily="34" charset="0"/>
              </a:rPr>
              <a:t>Pharmacy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0EB88B3-8E1D-A148-B7B7-2040C14D6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10" y="3820562"/>
            <a:ext cx="3495372" cy="214567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Picture 13" descr="D:\My Backup\Shutterstock Images\Mobile POS_124175506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074058" y="3883936"/>
            <a:ext cx="3295461" cy="214567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/>
          <p:cNvSpPr txBox="1"/>
          <p:nvPr/>
        </p:nvSpPr>
        <p:spPr>
          <a:xfrm>
            <a:off x="5962623" y="4154733"/>
            <a:ext cx="864339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 (Headings)"/>
                <a:cs typeface="Segoe UI Light" panose="020B0502040204020203" pitchFamily="34" charset="0"/>
              </a:rPr>
              <a:t>Mobile</a:t>
            </a:r>
            <a:endParaRPr lang="en-US" dirty="0">
              <a:solidFill>
                <a:srgbClr val="FF0000"/>
              </a:solidFill>
              <a:latin typeface="Times New Roman (Headings)"/>
              <a:cs typeface="Segoe UI Light" panose="020B0502040204020203" pitchFamily="34" charset="0"/>
            </a:endParaRPr>
          </a:p>
        </p:txBody>
      </p:sp>
      <p:sp>
        <p:nvSpPr>
          <p:cNvPr id="16" name="Oval 45">
            <a:extLst>
              <a:ext uri="{FF2B5EF4-FFF2-40B4-BE49-F238E27FC236}">
                <a16:creationId xmlns:a16="http://schemas.microsoft.com/office/drawing/2014/main" xmlns="" id="{9BE947D6-8CC1-41B2-A086-BA061417B3BC}"/>
              </a:ext>
            </a:extLst>
          </p:cNvPr>
          <p:cNvSpPr/>
          <p:nvPr/>
        </p:nvSpPr>
        <p:spPr>
          <a:xfrm>
            <a:off x="170282" y="19496"/>
            <a:ext cx="1397262" cy="13052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4">
            <a:extLst>
              <a:ext uri="{FF2B5EF4-FFF2-40B4-BE49-F238E27FC236}">
                <a16:creationId xmlns:a16="http://schemas.microsoft.com/office/drawing/2014/main" xmlns="" id="{77EBC1CE-2788-4403-BD27-C00F952560F3}"/>
              </a:ext>
            </a:extLst>
          </p:cNvPr>
          <p:cNvSpPr txBox="1"/>
          <p:nvPr/>
        </p:nvSpPr>
        <p:spPr>
          <a:xfrm>
            <a:off x="213033" y="177108"/>
            <a:ext cx="1219280" cy="11527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kern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Bán hàng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xmlns="" id="{41EF5014-AC1B-494F-AFCF-60FF3197BA70}"/>
              </a:ext>
            </a:extLst>
          </p:cNvPr>
          <p:cNvSpPr>
            <a:spLocks noGrp="1"/>
          </p:cNvSpPr>
          <p:nvPr/>
        </p:nvSpPr>
        <p:spPr>
          <a:xfrm>
            <a:off x="651396" y="6203950"/>
            <a:ext cx="365760" cy="3657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1EAAFBF9-0485-874A-B536-E405707C7325}"/>
              </a:ext>
            </a:extLst>
          </p:cNvPr>
          <p:cNvSpPr>
            <a:spLocks noGrp="1"/>
          </p:cNvSpPr>
          <p:nvPr/>
        </p:nvSpPr>
        <p:spPr>
          <a:xfrm>
            <a:off x="1648842" y="8426"/>
            <a:ext cx="10540080" cy="60532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QTNV Bán </a:t>
            </a: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Trên POS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xmlns="" id="{DCE5A526-739F-4AF3-8CD7-47B13374DF1D}"/>
              </a:ext>
            </a:extLst>
          </p:cNvPr>
          <p:cNvSpPr txBox="1">
            <a:spLocks/>
          </p:cNvSpPr>
          <p:nvPr/>
        </p:nvSpPr>
        <p:spPr>
          <a:xfrm>
            <a:off x="337885" y="1935519"/>
            <a:ext cx="2933913" cy="37820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/vào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giao dịch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pc="-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5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spc="-25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55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pc="-15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spc="-15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65">
                <a:latin typeface="Times New Roman" panose="02020603050405020304" pitchFamily="18" charset="0"/>
                <a:cs typeface="Times New Roman" panose="02020603050405020304" pitchFamily="18" charset="0"/>
              </a:rPr>
              <a:t>sách  </a:t>
            </a:r>
            <a:r>
              <a:rPr lang="en-US" sz="2000" spc="-120">
                <a:latin typeface="Times New Roman" panose="02020603050405020304" pitchFamily="18" charset="0"/>
                <a:cs typeface="Times New Roman" panose="02020603050405020304" pitchFamily="18" charset="0"/>
              </a:rPr>
              <a:t>giá </a:t>
            </a:r>
            <a:r>
              <a:rPr lang="en-US" sz="2000" spc="-16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spc="-16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pc="-1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 </a:t>
            </a:r>
            <a:r>
              <a:rPr lang="en-US" sz="2000" spc="-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pc="-1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6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49B105CD-E94D-4292-BD45-3F6526F538CA}"/>
              </a:ext>
            </a:extLst>
          </p:cNvPr>
          <p:cNvCxnSpPr>
            <a:cxnSpLocks/>
          </p:cNvCxnSpPr>
          <p:nvPr/>
        </p:nvCxnSpPr>
        <p:spPr>
          <a:xfrm flipH="1">
            <a:off x="3152409" y="1280261"/>
            <a:ext cx="20041" cy="4702960"/>
          </a:xfrm>
          <a:prstGeom prst="line">
            <a:avLst/>
          </a:prstGeom>
          <a:ln w="254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3"/>
          <p:cNvSpPr/>
          <p:nvPr/>
        </p:nvSpPr>
        <p:spPr>
          <a:xfrm>
            <a:off x="2447171" y="751476"/>
            <a:ext cx="2194560" cy="670687"/>
          </a:xfrm>
          <a:custGeom>
            <a:avLst/>
            <a:gdLst/>
            <a:ahLst/>
            <a:cxnLst/>
            <a:rect l="l" t="t" r="r" b="b"/>
            <a:pathLst>
              <a:path w="2194560" h="878205">
                <a:moveTo>
                  <a:pt x="1755647" y="0"/>
                </a:moveTo>
                <a:lnTo>
                  <a:pt x="0" y="0"/>
                </a:lnTo>
                <a:lnTo>
                  <a:pt x="438911" y="438912"/>
                </a:lnTo>
                <a:lnTo>
                  <a:pt x="0" y="877824"/>
                </a:lnTo>
                <a:lnTo>
                  <a:pt x="1755647" y="877824"/>
                </a:lnTo>
                <a:lnTo>
                  <a:pt x="2194560" y="438912"/>
                </a:lnTo>
                <a:lnTo>
                  <a:pt x="1755647" y="0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5"/>
          <p:cNvSpPr txBox="1"/>
          <p:nvPr/>
        </p:nvSpPr>
        <p:spPr>
          <a:xfrm>
            <a:off x="3042038" y="751476"/>
            <a:ext cx="1068070" cy="7270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488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5720">
              <a:lnSpc>
                <a:spcPts val="2640"/>
              </a:lnSpc>
              <a:spcBef>
                <a:spcPts val="385"/>
              </a:spcBef>
            </a:pPr>
            <a:r>
              <a:rPr sz="24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sz="24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6"/>
          <p:cNvSpPr/>
          <p:nvPr/>
        </p:nvSpPr>
        <p:spPr>
          <a:xfrm>
            <a:off x="4263556" y="757489"/>
            <a:ext cx="2194560" cy="670687"/>
          </a:xfrm>
          <a:custGeom>
            <a:avLst/>
            <a:gdLst/>
            <a:ahLst/>
            <a:cxnLst/>
            <a:rect l="l" t="t" r="r" b="b"/>
            <a:pathLst>
              <a:path w="2194560" h="878205">
                <a:moveTo>
                  <a:pt x="1755647" y="0"/>
                </a:moveTo>
                <a:lnTo>
                  <a:pt x="0" y="0"/>
                </a:lnTo>
                <a:lnTo>
                  <a:pt x="438912" y="438912"/>
                </a:lnTo>
                <a:lnTo>
                  <a:pt x="0" y="877824"/>
                </a:lnTo>
                <a:lnTo>
                  <a:pt x="1755647" y="877824"/>
                </a:lnTo>
                <a:lnTo>
                  <a:pt x="2194559" y="438912"/>
                </a:lnTo>
                <a:lnTo>
                  <a:pt x="1755647" y="0"/>
                </a:lnTo>
                <a:close/>
              </a:path>
            </a:pathLst>
          </a:custGeom>
          <a:solidFill>
            <a:srgbClr val="9BBA5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4794416" y="723281"/>
            <a:ext cx="1132840" cy="7270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488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77470">
              <a:lnSpc>
                <a:spcPts val="2640"/>
              </a:lnSpc>
              <a:spcBef>
                <a:spcPts val="385"/>
              </a:spcBef>
            </a:pPr>
            <a:r>
              <a:rPr sz="24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loại  </a:t>
            </a:r>
            <a:r>
              <a:rPr sz="24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sz="24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079941" y="757489"/>
            <a:ext cx="2194560" cy="670687"/>
          </a:xfrm>
          <a:custGeom>
            <a:avLst/>
            <a:gdLst/>
            <a:ahLst/>
            <a:cxnLst/>
            <a:rect l="l" t="t" r="r" b="b"/>
            <a:pathLst>
              <a:path w="2194559" h="878205">
                <a:moveTo>
                  <a:pt x="1755648" y="0"/>
                </a:moveTo>
                <a:lnTo>
                  <a:pt x="0" y="0"/>
                </a:lnTo>
                <a:lnTo>
                  <a:pt x="438912" y="438912"/>
                </a:lnTo>
                <a:lnTo>
                  <a:pt x="0" y="877824"/>
                </a:lnTo>
                <a:lnTo>
                  <a:pt x="1755648" y="877824"/>
                </a:lnTo>
                <a:lnTo>
                  <a:pt x="2194559" y="438912"/>
                </a:lnTo>
                <a:lnTo>
                  <a:pt x="1755648" y="0"/>
                </a:lnTo>
                <a:close/>
              </a:path>
            </a:pathLst>
          </a:custGeom>
          <a:solidFill>
            <a:srgbClr val="8063A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7876213" y="757489"/>
            <a:ext cx="2194560" cy="670687"/>
          </a:xfrm>
          <a:custGeom>
            <a:avLst/>
            <a:gdLst/>
            <a:ahLst/>
            <a:cxnLst/>
            <a:rect l="l" t="t" r="r" b="b"/>
            <a:pathLst>
              <a:path w="2194559" h="878205">
                <a:moveTo>
                  <a:pt x="1755648" y="0"/>
                </a:moveTo>
                <a:lnTo>
                  <a:pt x="0" y="0"/>
                </a:lnTo>
                <a:lnTo>
                  <a:pt x="438912" y="438912"/>
                </a:lnTo>
                <a:lnTo>
                  <a:pt x="0" y="877824"/>
                </a:lnTo>
                <a:lnTo>
                  <a:pt x="1755648" y="877824"/>
                </a:lnTo>
                <a:lnTo>
                  <a:pt x="2194560" y="438912"/>
                </a:lnTo>
                <a:lnTo>
                  <a:pt x="1755648" y="0"/>
                </a:lnTo>
                <a:close/>
              </a:path>
            </a:pathLst>
          </a:custGeom>
          <a:solidFill>
            <a:srgbClr val="4AACC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8424530" y="733146"/>
            <a:ext cx="1189355" cy="7270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2760"/>
              </a:lnSpc>
              <a:spcBef>
                <a:spcPts val="100"/>
              </a:spcBef>
            </a:pPr>
            <a:r>
              <a:rPr sz="24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sz="24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760"/>
              </a:lnSpc>
            </a:pP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sz="24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6856403" y="871608"/>
            <a:ext cx="1019810" cy="39179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sz="24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17" y="1616274"/>
            <a:ext cx="8389606" cy="438586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xmlns="" id="{42BF8AE9-871B-4C7F-97B8-93BA0D3EA4FA}"/>
              </a:ext>
            </a:extLst>
          </p:cNvPr>
          <p:cNvSpPr txBox="1"/>
          <p:nvPr/>
        </p:nvSpPr>
        <p:spPr>
          <a:xfrm>
            <a:off x="9762978" y="2067951"/>
            <a:ext cx="815927" cy="4923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Oval 45">
            <a:extLst>
              <a:ext uri="{FF2B5EF4-FFF2-40B4-BE49-F238E27FC236}">
                <a16:creationId xmlns:a16="http://schemas.microsoft.com/office/drawing/2014/main" xmlns="" id="{9BE947D6-8CC1-41B2-A086-BA061417B3BC}"/>
              </a:ext>
            </a:extLst>
          </p:cNvPr>
          <p:cNvSpPr/>
          <p:nvPr/>
        </p:nvSpPr>
        <p:spPr>
          <a:xfrm>
            <a:off x="170281" y="114885"/>
            <a:ext cx="1478561" cy="142348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4">
            <a:extLst>
              <a:ext uri="{FF2B5EF4-FFF2-40B4-BE49-F238E27FC236}">
                <a16:creationId xmlns:a16="http://schemas.microsoft.com/office/drawing/2014/main" xmlns="" id="{77EBC1CE-2788-4403-BD27-C00F952560F3}"/>
              </a:ext>
            </a:extLst>
          </p:cNvPr>
          <p:cNvSpPr txBox="1"/>
          <p:nvPr/>
        </p:nvSpPr>
        <p:spPr>
          <a:xfrm>
            <a:off x="386811" y="323350"/>
            <a:ext cx="1045501" cy="10065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kern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Bán hàng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8841" y="2712"/>
            <a:ext cx="10543159" cy="58637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THỨC THANH TOÁN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xmlns="" id="{5D37330D-C866-4B6F-ADAF-32A65DC7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4" y="1989239"/>
            <a:ext cx="3309593" cy="32496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BAA11213-2EEF-4251-A3DB-C7A57E58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87" y="2959789"/>
            <a:ext cx="1654119" cy="103382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xmlns="" id="{7F34D24A-C70C-4DCF-9C44-7FC6C376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47" y="4445190"/>
            <a:ext cx="2071012" cy="130282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A352744B-E119-4118-9B20-9D913E10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47" y="2509859"/>
            <a:ext cx="2071354" cy="1233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80E931-CD39-4D61-A0EF-1CC35C615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332" y="4320017"/>
            <a:ext cx="2071013" cy="1415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BB4FB27-195F-4F6B-B0B0-A590768F4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100" y="817602"/>
            <a:ext cx="2579522" cy="13028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DCFFF1C-2766-4F6C-BA04-A1C09FCE9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504" y="1320784"/>
            <a:ext cx="1463286" cy="851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F6A397-6A53-4236-AB16-9414EED68F71}"/>
              </a:ext>
            </a:extLst>
          </p:cNvPr>
          <p:cNvSpPr txBox="1"/>
          <p:nvPr/>
        </p:nvSpPr>
        <p:spPr bwMode="auto">
          <a:xfrm>
            <a:off x="4252041" y="1954014"/>
            <a:ext cx="1505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Tiền mặt</a:t>
            </a:r>
            <a:endParaRPr lang="en-US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09521CA-B114-422D-AD49-FF03A162309F}"/>
              </a:ext>
            </a:extLst>
          </p:cNvPr>
          <p:cNvSpPr txBox="1"/>
          <p:nvPr/>
        </p:nvSpPr>
        <p:spPr bwMode="auto">
          <a:xfrm>
            <a:off x="7302343" y="2136073"/>
            <a:ext cx="1982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Thẻ khách hàng thân thiết</a:t>
            </a:r>
            <a:endParaRPr lang="en-US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CEF56D-B36D-4485-B9E9-82BEAEA7188A}"/>
              </a:ext>
            </a:extLst>
          </p:cNvPr>
          <p:cNvSpPr txBox="1"/>
          <p:nvPr/>
        </p:nvSpPr>
        <p:spPr bwMode="auto">
          <a:xfrm>
            <a:off x="6772449" y="5684070"/>
            <a:ext cx="5052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Séc</a:t>
            </a:r>
            <a:endParaRPr lang="en-US" b="1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0BDFF64-E8CC-4BAE-AA85-1DE9FC8DCF21}"/>
              </a:ext>
            </a:extLst>
          </p:cNvPr>
          <p:cNvSpPr txBox="1"/>
          <p:nvPr/>
        </p:nvSpPr>
        <p:spPr bwMode="auto">
          <a:xfrm>
            <a:off x="3051071" y="5574889"/>
            <a:ext cx="12009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Thẻ ghi nợ</a:t>
            </a:r>
            <a:endParaRPr lang="en-US" b="1" kern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20C8F3B-090D-4C2B-A752-385C6BCF39AC}"/>
              </a:ext>
            </a:extLst>
          </p:cNvPr>
          <p:cNvSpPr txBox="1"/>
          <p:nvPr/>
        </p:nvSpPr>
        <p:spPr bwMode="auto">
          <a:xfrm>
            <a:off x="2585857" y="3560252"/>
            <a:ext cx="13821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Thẻ tín dụng</a:t>
            </a:r>
            <a:endParaRPr lang="en-US" b="1" kern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8ED0588-9C2A-40FE-9DCA-1E7735E93761}"/>
              </a:ext>
            </a:extLst>
          </p:cNvPr>
          <p:cNvSpPr txBox="1"/>
          <p:nvPr/>
        </p:nvSpPr>
        <p:spPr bwMode="auto">
          <a:xfrm>
            <a:off x="7833472" y="3929584"/>
            <a:ext cx="18389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/>
              <a:t>Đổi điểm thưởng</a:t>
            </a:r>
            <a:endParaRPr lang="en-US" b="1" kern="0" dirty="0"/>
          </a:p>
        </p:txBody>
      </p:sp>
      <p:sp>
        <p:nvSpPr>
          <p:cNvPr id="23" name="Oval 45">
            <a:extLst>
              <a:ext uri="{FF2B5EF4-FFF2-40B4-BE49-F238E27FC236}">
                <a16:creationId xmlns:a16="http://schemas.microsoft.com/office/drawing/2014/main" xmlns="" id="{9BE947D6-8CC1-41B2-A086-BA061417B3BC}"/>
              </a:ext>
            </a:extLst>
          </p:cNvPr>
          <p:cNvSpPr/>
          <p:nvPr/>
        </p:nvSpPr>
        <p:spPr>
          <a:xfrm>
            <a:off x="170281" y="114885"/>
            <a:ext cx="1478561" cy="142348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Oval 4">
            <a:extLst>
              <a:ext uri="{FF2B5EF4-FFF2-40B4-BE49-F238E27FC236}">
                <a16:creationId xmlns:a16="http://schemas.microsoft.com/office/drawing/2014/main" xmlns="" id="{77EBC1CE-2788-4403-BD27-C00F952560F3}"/>
              </a:ext>
            </a:extLst>
          </p:cNvPr>
          <p:cNvSpPr txBox="1"/>
          <p:nvPr/>
        </p:nvSpPr>
        <p:spPr>
          <a:xfrm>
            <a:off x="386811" y="323350"/>
            <a:ext cx="1045501" cy="10065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kern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Bán hàng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06E08AF-CC40-4F9A-A650-B2A95580F7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19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</a:t>
            </a:r>
            <a:r>
              <a:rPr lang="en-US" sz="4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FTI GROUP</a:t>
            </a:r>
            <a:endParaRPr lang="en-US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9899D79A-7884-41D1-BF69-9C20A2E6181D}"/>
              </a:ext>
            </a:extLst>
          </p:cNvPr>
          <p:cNvSpPr/>
          <p:nvPr/>
        </p:nvSpPr>
        <p:spPr>
          <a:xfrm>
            <a:off x="-1826" y="757419"/>
            <a:ext cx="6174462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1.FTI GROUP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137BB1A6-A4D7-4590-A9DF-41C9E2F50AAE}"/>
              </a:ext>
            </a:extLst>
          </p:cNvPr>
          <p:cNvSpPr/>
          <p:nvPr/>
        </p:nvSpPr>
        <p:spPr>
          <a:xfrm>
            <a:off x="6172636" y="754531"/>
            <a:ext cx="6017537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2. SỨ MỆNH – TẦM NHÌN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DBEFA333-D9DC-44CA-B551-E8A406FFF4E6}"/>
              </a:ext>
            </a:extLst>
          </p:cNvPr>
          <p:cNvSpPr/>
          <p:nvPr/>
        </p:nvSpPr>
        <p:spPr>
          <a:xfrm>
            <a:off x="0" y="5585460"/>
            <a:ext cx="12192000" cy="127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9" descr="https://scontent.fsgn2-2.fna.fbcdn.net/v/t1.0-1/c26.0.320.320/p320x320/11082581_923363427716569_5547539979521500763_n.jpg?oh=72fc49d5551e39c1da2959c6edf1c42a&amp;oe=5AA5AE61">
            <a:extLst>
              <a:ext uri="{FF2B5EF4-FFF2-40B4-BE49-F238E27FC236}">
                <a16:creationId xmlns:a16="http://schemas.microsoft.com/office/drawing/2014/main" xmlns="" id="{89AE931B-0990-421E-A46B-8156D0CE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09" y="6277912"/>
            <a:ext cx="840800" cy="5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xmlns="" id="{D7D423EA-EE46-4DA1-B36E-9F3335064BB1}"/>
              </a:ext>
            </a:extLst>
          </p:cNvPr>
          <p:cNvSpPr txBox="1"/>
          <p:nvPr/>
        </p:nvSpPr>
        <p:spPr>
          <a:xfrm>
            <a:off x="5528" y="5216128"/>
            <a:ext cx="180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xmlns="" id="{85455A5A-800C-4A0C-9923-5E9C80DE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21" y="6254984"/>
            <a:ext cx="1487786" cy="545140"/>
          </a:xfrm>
          <a:prstGeom prst="rect">
            <a:avLst/>
          </a:prstGeom>
        </p:spPr>
      </p:pic>
      <p:pic>
        <p:nvPicPr>
          <p:cNvPr id="20" name="Picture 4" descr="http://vplusmall.vn/uploads/images/he-thong/logo.png">
            <a:extLst>
              <a:ext uri="{FF2B5EF4-FFF2-40B4-BE49-F238E27FC236}">
                <a16:creationId xmlns:a16="http://schemas.microsoft.com/office/drawing/2014/main" xmlns="" id="{11B661D5-9848-48C8-A211-ED373C6E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50" y="6321604"/>
            <a:ext cx="1730841" cy="3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ai Kim">
            <a:extLst>
              <a:ext uri="{FF2B5EF4-FFF2-40B4-BE49-F238E27FC236}">
                <a16:creationId xmlns:a16="http://schemas.microsoft.com/office/drawing/2014/main" xmlns="" id="{5EB73915-2C5B-472A-BAE8-76D8D274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22" y="6324601"/>
            <a:ext cx="1742370" cy="4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898124B3-0DEF-49EE-B7E8-7CBBB24C3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076" y="5671357"/>
            <a:ext cx="1285593" cy="1113577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xmlns="" id="{C6A16777-6470-4FEC-BCAA-1A90EE9F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759" y="5681393"/>
            <a:ext cx="1150652" cy="1107679"/>
          </a:xfrm>
          <a:prstGeom prst="rect">
            <a:avLst/>
          </a:prstGeom>
        </p:spPr>
      </p:pic>
      <p:pic>
        <p:nvPicPr>
          <p:cNvPr id="24" name="Picture 15">
            <a:extLst>
              <a:ext uri="{FF2B5EF4-FFF2-40B4-BE49-F238E27FC236}">
                <a16:creationId xmlns:a16="http://schemas.microsoft.com/office/drawing/2014/main" xmlns="" id="{7B3A54DB-D1C6-489E-AF70-CDE57590B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936" y="6410914"/>
            <a:ext cx="1876190" cy="374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653" y="1270508"/>
            <a:ext cx="5628677" cy="3781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971" y="5651453"/>
            <a:ext cx="1876190" cy="549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791200"/>
            <a:ext cx="1040306" cy="997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504" y="1275715"/>
            <a:ext cx="6561495" cy="48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2">
            <a:extLst>
              <a:ext uri="{FF2B5EF4-FFF2-40B4-BE49-F238E27FC236}">
                <a16:creationId xmlns:a16="http://schemas.microsoft.com/office/drawing/2014/main" xmlns="" id="{D2A4970A-8461-4D2C-8A2A-77DCB39F97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8340" y="1120592"/>
            <a:ext cx="2787618" cy="1295400"/>
          </a:xfrm>
          <a:prstGeom prst="roundRect">
            <a:avLst>
              <a:gd name="adj" fmla="val 9114"/>
            </a:avLst>
          </a:prstGeom>
          <a:gradFill rotWithShape="1">
            <a:gsLst>
              <a:gs pos="0">
                <a:srgbClr val="FFFFFF"/>
              </a:gs>
              <a:gs pos="100000">
                <a:srgbClr val="3891A7">
                  <a:lumMod val="20000"/>
                  <a:lumOff val="80000"/>
                </a:srgbClr>
              </a:gs>
            </a:gsLst>
            <a:lin ang="5400000" scaled="0"/>
          </a:gradFill>
          <a:ln>
            <a:solidFill>
              <a:srgbClr val="3891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/>
          </a:scene3d>
          <a:sp3d>
            <a:bevelT w="50800" h="5080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rgbClr val="FEB80A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hape 37">
            <a:extLst>
              <a:ext uri="{FF2B5EF4-FFF2-40B4-BE49-F238E27FC236}">
                <a16:creationId xmlns:a16="http://schemas.microsoft.com/office/drawing/2014/main" xmlns="" id="{13EE4B7C-B99F-4358-9C7A-67BF576E6DE0}"/>
              </a:ext>
            </a:extLst>
          </p:cNvPr>
          <p:cNvCxnSpPr>
            <a:cxnSpLocks/>
            <a:stCxn id="4" idx="2"/>
            <a:endCxn id="52" idx="0"/>
          </p:cNvCxnSpPr>
          <p:nvPr/>
        </p:nvCxnSpPr>
        <p:spPr bwMode="auto">
          <a:xfrm rot="16200000" flipH="1">
            <a:off x="3629439" y="2258701"/>
            <a:ext cx="1055235" cy="1369815"/>
          </a:xfrm>
          <a:prstGeom prst="bentConnector3">
            <a:avLst>
              <a:gd name="adj1" fmla="val 76821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</p:cxnSp>
      <p:cxnSp>
        <p:nvCxnSpPr>
          <p:cNvPr id="11" name="Shape 37">
            <a:extLst>
              <a:ext uri="{FF2B5EF4-FFF2-40B4-BE49-F238E27FC236}">
                <a16:creationId xmlns:a16="http://schemas.microsoft.com/office/drawing/2014/main" xmlns="" id="{20F16E64-5D32-4C9D-AD31-F2E1F35FA816}"/>
              </a:ext>
            </a:extLst>
          </p:cNvPr>
          <p:cNvCxnSpPr>
            <a:cxnSpLocks/>
            <a:stCxn id="4" idx="2"/>
            <a:endCxn id="51" idx="0"/>
          </p:cNvCxnSpPr>
          <p:nvPr/>
        </p:nvCxnSpPr>
        <p:spPr bwMode="auto">
          <a:xfrm rot="5400000">
            <a:off x="2115113" y="2122128"/>
            <a:ext cx="1063172" cy="1650901"/>
          </a:xfrm>
          <a:prstGeom prst="bentConnector3">
            <a:avLst>
              <a:gd name="adj1" fmla="val 75597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C46D25D1-F381-4BF7-8EA0-C33D52C8FAF4}"/>
              </a:ext>
            </a:extLst>
          </p:cNvPr>
          <p:cNvSpPr/>
          <p:nvPr/>
        </p:nvSpPr>
        <p:spPr bwMode="gray">
          <a:xfrm>
            <a:off x="3822220" y="3479539"/>
            <a:ext cx="2011836" cy="411480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FEB80A"/>
              </a:gs>
              <a:gs pos="55000">
                <a:srgbClr val="FEB80A">
                  <a:lumMod val="75000"/>
                </a:srgbClr>
              </a:gs>
              <a:gs pos="57000">
                <a:srgbClr val="FEB80A"/>
              </a:gs>
              <a:gs pos="85000">
                <a:srgbClr val="FEB80A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FEB80A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AD81CB18-67F2-4B38-B76E-5D5C0E7AE17C}"/>
              </a:ext>
            </a:extLst>
          </p:cNvPr>
          <p:cNvSpPr/>
          <p:nvPr/>
        </p:nvSpPr>
        <p:spPr bwMode="gray">
          <a:xfrm>
            <a:off x="905893" y="3479539"/>
            <a:ext cx="2011836" cy="411480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xmlns="" id="{5EEC47EC-AD46-46B7-834B-324C8667BA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94486" y="4765340"/>
            <a:ext cx="1871661" cy="1095376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42000">
                <a:srgbClr val="FFFFFF"/>
              </a:gs>
              <a:gs pos="100000">
                <a:srgbClr val="FFFFFF"/>
              </a:gs>
            </a:gsLst>
            <a:lin ang="5400000" scaled="1"/>
            <a:tileRect/>
          </a:gradFill>
          <a:ln>
            <a:solidFill>
              <a:srgbClr val="969696"/>
            </a:solidFill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>
            <a:bevelT w="88900" h="8890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 Same Side Corner Rectangle 18">
            <a:extLst>
              <a:ext uri="{FF2B5EF4-FFF2-40B4-BE49-F238E27FC236}">
                <a16:creationId xmlns:a16="http://schemas.microsoft.com/office/drawing/2014/main" xmlns="" id="{409B4CCA-A618-441D-8C8F-5A088B7FEE87}"/>
              </a:ext>
            </a:extLst>
          </p:cNvPr>
          <p:cNvSpPr/>
          <p:nvPr/>
        </p:nvSpPr>
        <p:spPr bwMode="gray">
          <a:xfrm>
            <a:off x="3589763" y="4346240"/>
            <a:ext cx="1881106" cy="417234"/>
          </a:xfrm>
          <a:prstGeom prst="round2SameRect">
            <a:avLst>
              <a:gd name="adj1" fmla="val 50000"/>
              <a:gd name="adj2" fmla="val 0"/>
            </a:avLst>
          </a:prstGeom>
          <a:gradFill rotWithShape="1">
            <a:gsLst>
              <a:gs pos="20000">
                <a:srgbClr val="FEB80A"/>
              </a:gs>
              <a:gs pos="50000">
                <a:srgbClr val="FEB80A">
                  <a:lumMod val="75000"/>
                </a:srgbClr>
              </a:gs>
              <a:gs pos="51000">
                <a:srgbClr val="FEB80A"/>
              </a:gs>
              <a:gs pos="85000">
                <a:srgbClr val="FEB80A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solidFill>
                  <a:sysClr val="window" lastClr="FFFFFF"/>
                </a:solidFill>
                <a:effectLst>
                  <a:glow rad="63500">
                    <a:srgbClr val="84AA33">
                      <a:lumMod val="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Loyalty</a:t>
            </a:r>
            <a:endParaRPr lang="en-US" b="1" kern="0" dirty="0">
              <a:solidFill>
                <a:sysClr val="window" lastClr="FFFFFF"/>
              </a:solidFill>
              <a:effectLst>
                <a:glow rad="63500">
                  <a:srgbClr val="84AA33">
                    <a:lumMod val="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xmlns="" id="{2763E8D9-FC35-41B0-A176-6908FF50E4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2381" y="4763474"/>
            <a:ext cx="1871661" cy="1095376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42000">
                <a:srgbClr val="FFFFFF"/>
              </a:gs>
              <a:gs pos="100000">
                <a:srgbClr val="FFFFFF"/>
              </a:gs>
            </a:gsLst>
            <a:lin ang="5400000" scaled="1"/>
            <a:tileRect/>
          </a:gradFill>
          <a:ln>
            <a:solidFill>
              <a:srgbClr val="969696"/>
            </a:solidFill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>
            <a:bevelT w="88900" h="8890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ound Same Side Corner Rectangle 22">
            <a:extLst>
              <a:ext uri="{FF2B5EF4-FFF2-40B4-BE49-F238E27FC236}">
                <a16:creationId xmlns:a16="http://schemas.microsoft.com/office/drawing/2014/main" xmlns="" id="{E12F44CA-3B59-4E19-9FCF-A72070B2F67B}"/>
              </a:ext>
            </a:extLst>
          </p:cNvPr>
          <p:cNvSpPr/>
          <p:nvPr/>
        </p:nvSpPr>
        <p:spPr bwMode="gray">
          <a:xfrm>
            <a:off x="907658" y="4344374"/>
            <a:ext cx="1881106" cy="388052"/>
          </a:xfrm>
          <a:prstGeom prst="round2SameRect">
            <a:avLst>
              <a:gd name="adj1" fmla="val 50000"/>
              <a:gd name="adj2" fmla="val 0"/>
            </a:avLst>
          </a:prstGeom>
          <a:gradFill rotWithShape="1">
            <a:gsLst>
              <a:gs pos="20000">
                <a:srgbClr val="84AA33"/>
              </a:gs>
              <a:gs pos="50000">
                <a:srgbClr val="84AA33">
                  <a:lumMod val="75000"/>
                </a:srgbClr>
              </a:gs>
              <a:gs pos="51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>
                <a:solidFill>
                  <a:sysClr val="window" lastClr="FFFFFF"/>
                </a:solidFill>
                <a:effectLst>
                  <a:glow rad="63500">
                    <a:srgbClr val="84AA33">
                      <a:lumMod val="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Sản phẩm đã chọn</a:t>
            </a:r>
            <a:endParaRPr lang="en-US" sz="1400" b="1" kern="0" dirty="0">
              <a:solidFill>
                <a:sysClr val="window" lastClr="FFFFFF"/>
              </a:solidFill>
              <a:effectLst>
                <a:glow rad="63500">
                  <a:srgbClr val="84AA33">
                    <a:lumMod val="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341DC7F4-B6DA-4207-B10B-1E3B2C0937A8}"/>
              </a:ext>
            </a:extLst>
          </p:cNvPr>
          <p:cNvSpPr/>
          <p:nvPr/>
        </p:nvSpPr>
        <p:spPr bwMode="gray">
          <a:xfrm>
            <a:off x="4341053" y="2628004"/>
            <a:ext cx="2011680" cy="411480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964305"/>
              </a:gs>
              <a:gs pos="55000">
                <a:srgbClr val="964305">
                  <a:lumMod val="75000"/>
                </a:srgbClr>
              </a:gs>
              <a:gs pos="57000">
                <a:srgbClr val="964305"/>
              </a:gs>
              <a:gs pos="85000">
                <a:srgbClr val="964305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964305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Shape 118">
            <a:extLst>
              <a:ext uri="{FF2B5EF4-FFF2-40B4-BE49-F238E27FC236}">
                <a16:creationId xmlns:a16="http://schemas.microsoft.com/office/drawing/2014/main" xmlns="" id="{A827F049-B1E4-4E2D-B161-F6E675C9A90C}"/>
              </a:ext>
            </a:extLst>
          </p:cNvPr>
          <p:cNvCxnSpPr>
            <a:endCxn id="26" idx="1"/>
          </p:cNvCxnSpPr>
          <p:nvPr/>
        </p:nvCxnSpPr>
        <p:spPr>
          <a:xfrm>
            <a:off x="1915402" y="2833052"/>
            <a:ext cx="2425651" cy="69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551D3027-9CB3-44A0-8FB2-A0F043F01ABD}"/>
              </a:ext>
            </a:extLst>
          </p:cNvPr>
          <p:cNvSpPr/>
          <p:nvPr/>
        </p:nvSpPr>
        <p:spPr bwMode="gray">
          <a:xfrm>
            <a:off x="490804" y="2628004"/>
            <a:ext cx="2011680" cy="411480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964305"/>
              </a:gs>
              <a:gs pos="55000">
                <a:srgbClr val="964305">
                  <a:lumMod val="75000"/>
                </a:srgbClr>
              </a:gs>
              <a:gs pos="57000">
                <a:srgbClr val="964305"/>
              </a:gs>
              <a:gs pos="85000">
                <a:srgbClr val="964305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964305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14">
            <a:extLst>
              <a:ext uri="{FF2B5EF4-FFF2-40B4-BE49-F238E27FC236}">
                <a16:creationId xmlns:a16="http://schemas.microsoft.com/office/drawing/2014/main" xmlns="" id="{E57FD210-082E-4804-9254-6100C8520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797" y="5140847"/>
            <a:ext cx="1757363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dash"/>
            <a:round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xmlns="" id="{9A046C87-BCE9-4585-86DF-AA154B187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797" y="5496447"/>
            <a:ext cx="1757363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dash"/>
            <a:round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xmlns="" id="{528F8685-8DA9-47F6-9232-9D79CAB1BD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2035" y="4816997"/>
            <a:ext cx="15128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xmlns="" id="{9C83C3F6-43F6-44D6-A086-AA2CCB0C5B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3193" y="4841525"/>
            <a:ext cx="1512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Mã sản phẩm</a:t>
            </a:r>
            <a:endParaRPr lang="en-US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xmlns="" id="{942EE294-AAC8-4C6F-AC0F-40F48CA727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2035" y="5467872"/>
            <a:ext cx="15128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Giá</a:t>
            </a:r>
            <a:endParaRPr lang="en-US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xmlns="" id="{4591F8B4-8938-4948-BCB3-A2D340B7CF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21649" y="4823210"/>
            <a:ext cx="16920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Điểm hiện có</a:t>
            </a:r>
            <a:endParaRPr lang="en-US" sz="1600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xmlns="" id="{2C3BA4F3-95AE-4159-BB93-93A9218F1E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19668" y="5144301"/>
            <a:ext cx="2011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Điểm được thưởng</a:t>
            </a:r>
            <a:endParaRPr lang="en-US" sz="1600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xmlns="" id="{A71A2463-F4DE-4F17-8F7F-745C80CB3C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76899" y="5501117"/>
            <a:ext cx="19683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Điểm đã tiêu</a:t>
            </a:r>
            <a:endParaRPr lang="en-US" sz="1600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3C7AE60-7B40-4C07-807F-8106BEFC8E63}"/>
              </a:ext>
            </a:extLst>
          </p:cNvPr>
          <p:cNvSpPr/>
          <p:nvPr/>
        </p:nvSpPr>
        <p:spPr>
          <a:xfrm>
            <a:off x="833258" y="2620327"/>
            <a:ext cx="150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solidFill>
                  <a:srgbClr val="FFFFFF"/>
                </a:solidFill>
                <a:effectLst>
                  <a:glow rad="63500">
                    <a:srgbClr val="964305">
                      <a:lumMod val="50000"/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Họ tên</a:t>
            </a:r>
            <a:endParaRPr lang="en-US" b="1" kern="0" dirty="0">
              <a:solidFill>
                <a:srgbClr val="FFFFFF"/>
              </a:solidFill>
              <a:effectLst>
                <a:glow rad="63500">
                  <a:srgbClr val="964305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6B31A32E-3B67-4EA1-8DC7-BDD4F97A9499}"/>
              </a:ext>
            </a:extLst>
          </p:cNvPr>
          <p:cNvSpPr/>
          <p:nvPr/>
        </p:nvSpPr>
        <p:spPr>
          <a:xfrm>
            <a:off x="4382268" y="2620327"/>
            <a:ext cx="1669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solidFill>
                  <a:srgbClr val="FFFFFF"/>
                </a:solidFill>
                <a:effectLst>
                  <a:glow rad="63500">
                    <a:srgbClr val="964305">
                      <a:lumMod val="50000"/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ID</a:t>
            </a:r>
            <a:endParaRPr lang="en-US" b="1" kern="0" dirty="0">
              <a:solidFill>
                <a:srgbClr val="FFFFFF"/>
              </a:solidFill>
              <a:effectLst>
                <a:glow rad="63500">
                  <a:srgbClr val="964305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B9017C0-E207-4A8C-8BFB-FC7495908A01}"/>
              </a:ext>
            </a:extLst>
          </p:cNvPr>
          <p:cNvSpPr/>
          <p:nvPr/>
        </p:nvSpPr>
        <p:spPr>
          <a:xfrm>
            <a:off x="1421138" y="347916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solidFill>
                  <a:srgbClr val="FFFFFF"/>
                </a:solidFill>
                <a:effectLst>
                  <a:glow rad="63500">
                    <a:srgbClr val="84AA33">
                      <a:lumMod val="50000"/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Email</a:t>
            </a:r>
            <a:endParaRPr lang="en-US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EDDA00C-8172-4AA8-B5EB-F9324BC8EB4C}"/>
              </a:ext>
            </a:extLst>
          </p:cNvPr>
          <p:cNvSpPr/>
          <p:nvPr/>
        </p:nvSpPr>
        <p:spPr>
          <a:xfrm>
            <a:off x="4025073" y="3471227"/>
            <a:ext cx="1633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solidFill>
                  <a:srgbClr val="FFFFFF"/>
                </a:solidFill>
                <a:effectLst>
                  <a:glow rad="63500">
                    <a:srgbClr val="FEB80A">
                      <a:lumMod val="50000"/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Số điện thoại</a:t>
            </a:r>
            <a:endParaRPr lang="en-US" b="1" kern="0" dirty="0">
              <a:solidFill>
                <a:srgbClr val="FFFFFF"/>
              </a:solidFill>
              <a:effectLst>
                <a:glow rad="63500">
                  <a:srgbClr val="FEB80A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4" name="Group 54">
            <a:extLst>
              <a:ext uri="{FF2B5EF4-FFF2-40B4-BE49-F238E27FC236}">
                <a16:creationId xmlns:a16="http://schemas.microsoft.com/office/drawing/2014/main" xmlns="" id="{D69B3AFF-098D-495D-A3E1-2976249E4BF4}"/>
              </a:ext>
            </a:extLst>
          </p:cNvPr>
          <p:cNvGrpSpPr>
            <a:grpSpLocks/>
          </p:cNvGrpSpPr>
          <p:nvPr/>
        </p:nvGrpSpPr>
        <p:grpSpPr bwMode="auto">
          <a:xfrm>
            <a:off x="117828" y="1382486"/>
            <a:ext cx="1427049" cy="1200037"/>
            <a:chOff x="-576263" y="-47626"/>
            <a:chExt cx="10125076" cy="8886826"/>
          </a:xfrm>
        </p:grpSpPr>
        <p:pic>
          <p:nvPicPr>
            <p:cNvPr id="55" name="Picture 4" descr="C:\Users\dell\Desktop\Wall_Sign_PSD_Template.png">
              <a:extLst>
                <a:ext uri="{FF2B5EF4-FFF2-40B4-BE49-F238E27FC236}">
                  <a16:creationId xmlns:a16="http://schemas.microsoft.com/office/drawing/2014/main" xmlns="" id="{CE37A44B-3E19-424C-8244-803A09837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576263" y="-47626"/>
              <a:ext cx="10125076" cy="888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6" descr="C:\Users\dell\Desktop\30636-business-figures.jpg">
              <a:extLst>
                <a:ext uri="{FF2B5EF4-FFF2-40B4-BE49-F238E27FC236}">
                  <a16:creationId xmlns:a16="http://schemas.microsoft.com/office/drawing/2014/main" xmlns="" id="{3489F4A0-1B6A-445A-988D-420C23343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69346" y="2459387"/>
              <a:ext cx="5649515" cy="372558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57" name="Content Placeholder 3">
            <a:extLst>
              <a:ext uri="{FF2B5EF4-FFF2-40B4-BE49-F238E27FC236}">
                <a16:creationId xmlns:a16="http://schemas.microsoft.com/office/drawing/2014/main" xmlns="" id="{A0289BC8-D86B-4DDA-B1A2-CE81040F4210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54" y="1160024"/>
            <a:ext cx="2473190" cy="1233077"/>
          </a:xfrm>
          <a:prstGeom prst="rect">
            <a:avLst/>
          </a:prstGeom>
        </p:spPr>
      </p:pic>
      <p:pic>
        <p:nvPicPr>
          <p:cNvPr id="58" name="Content Placeholder 7">
            <a:extLst>
              <a:ext uri="{FF2B5EF4-FFF2-40B4-BE49-F238E27FC236}">
                <a16:creationId xmlns:a16="http://schemas.microsoft.com/office/drawing/2014/main" xmlns="" id="{C1FF7D7C-7F5B-4AD6-98CE-BC4A4453E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92" y="437501"/>
            <a:ext cx="4301908" cy="2948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8F203339-8FF7-4F1E-A3FF-BCD5B413804A}"/>
              </a:ext>
            </a:extLst>
          </p:cNvPr>
          <p:cNvCxnSpPr/>
          <p:nvPr/>
        </p:nvCxnSpPr>
        <p:spPr>
          <a:xfrm>
            <a:off x="3472149" y="3240350"/>
            <a:ext cx="591" cy="887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1D7A8CBD-ED39-4B6F-9DF0-9261CEFB8D37}"/>
              </a:ext>
            </a:extLst>
          </p:cNvPr>
          <p:cNvCxnSpPr>
            <a:cxnSpLocks/>
          </p:cNvCxnSpPr>
          <p:nvPr/>
        </p:nvCxnSpPr>
        <p:spPr>
          <a:xfrm flipH="1" flipV="1">
            <a:off x="1865166" y="4128117"/>
            <a:ext cx="3293805" cy="16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3BE76FC1-6C68-467D-9E47-5170275ED962}"/>
              </a:ext>
            </a:extLst>
          </p:cNvPr>
          <p:cNvCxnSpPr>
            <a:cxnSpLocks/>
          </p:cNvCxnSpPr>
          <p:nvPr/>
        </p:nvCxnSpPr>
        <p:spPr>
          <a:xfrm>
            <a:off x="1865166" y="4112912"/>
            <a:ext cx="0" cy="231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DC2DE1E3-7C1D-46E5-91EB-D3EB3C14F75D}"/>
              </a:ext>
            </a:extLst>
          </p:cNvPr>
          <p:cNvCxnSpPr>
            <a:cxnSpLocks/>
          </p:cNvCxnSpPr>
          <p:nvPr/>
        </p:nvCxnSpPr>
        <p:spPr>
          <a:xfrm>
            <a:off x="5158970" y="4140852"/>
            <a:ext cx="0" cy="203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22">
            <a:extLst>
              <a:ext uri="{FF2B5EF4-FFF2-40B4-BE49-F238E27FC236}">
                <a16:creationId xmlns:a16="http://schemas.microsoft.com/office/drawing/2014/main" xmlns="" id="{FDC3AFEA-211F-4C18-95F4-410EB3FFB9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5554" y="5171896"/>
            <a:ext cx="15128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Tên sản phẩm</a:t>
            </a:r>
            <a:endParaRPr lang="en-US" kern="0" dirty="0">
              <a:solidFill>
                <a:sysClr val="window" lastClr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 Box 6">
            <a:extLst>
              <a:ext uri="{FF2B5EF4-FFF2-40B4-BE49-F238E27FC236}">
                <a16:creationId xmlns:a16="http://schemas.microsoft.com/office/drawing/2014/main" xmlns="" id="{267C7E7A-9DF8-4792-A5BF-627D44EF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-11444"/>
            <a:ext cx="12191999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Loyalty – Quản lý Khách Hàng trung thành</a:t>
            </a:r>
            <a:endParaRPr lang="en-US" sz="3200" b="1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80" y="3393518"/>
            <a:ext cx="6194106" cy="346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7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37062302"/>
              </p:ext>
            </p:extLst>
          </p:nvPr>
        </p:nvGraphicFramePr>
        <p:xfrm>
          <a:off x="65314" y="1173202"/>
          <a:ext cx="8251371" cy="1172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74202603"/>
              </p:ext>
            </p:extLst>
          </p:nvPr>
        </p:nvGraphicFramePr>
        <p:xfrm>
          <a:off x="156583" y="2238146"/>
          <a:ext cx="8128000" cy="341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545286" y="2188939"/>
            <a:ext cx="3559628" cy="3994147"/>
            <a:chOff x="6517524" y="2355684"/>
            <a:chExt cx="3818716" cy="3548049"/>
          </a:xfrm>
        </p:grpSpPr>
        <p:sp>
          <p:nvSpPr>
            <p:cNvPr id="9" name="Rounded Rectangle 8"/>
            <p:cNvSpPr/>
            <p:nvPr/>
          </p:nvSpPr>
          <p:spPr>
            <a:xfrm>
              <a:off x="6517524" y="2355684"/>
              <a:ext cx="3784093" cy="3548049"/>
            </a:xfrm>
            <a:prstGeom prst="roundRect">
              <a:avLst>
                <a:gd name="adj" fmla="val 2077"/>
              </a:avLst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 useBgFill="1">
          <p:nvSpPr>
            <p:cNvPr id="10" name="Rectangle 9"/>
            <p:cNvSpPr/>
            <p:nvPr/>
          </p:nvSpPr>
          <p:spPr>
            <a:xfrm>
              <a:off x="6736698" y="2594859"/>
              <a:ext cx="3599542" cy="295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 giới hạn hạng mức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 trị tối thiểu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 thưởng điểm thưởng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Yếu tố chuyển đổi điểm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Khuyến mãi và Ngày đặc biệt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 trăm quy đổi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 hết hạn điểm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 Box 6">
            <a:extLst>
              <a:ext uri="{FF2B5EF4-FFF2-40B4-BE49-F238E27FC236}">
                <a16:creationId xmlns:a16="http://schemas.microsoft.com/office/drawing/2014/main" xmlns="" id="{267C7E7A-9DF8-4792-A5BF-627D44EF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4486"/>
            <a:ext cx="12191999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Loyalty – Quản lý Khách Hàng trung thành</a:t>
            </a:r>
            <a:endParaRPr lang="en-US" sz="3200" b="1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4432DA31-8308-4F44-87C4-068169AA4D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" b="555"/>
          <a:stretch/>
        </p:blipFill>
        <p:spPr>
          <a:xfrm>
            <a:off x="-1" y="1861457"/>
            <a:ext cx="5533948" cy="43434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267C7E7A-9DF8-4792-A5BF-627D44EF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0"/>
            <a:ext cx="12188824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Loyalty – Quản lý Khách Hàng trung thành</a:t>
            </a:r>
            <a:endParaRPr lang="en-US" sz="3200" b="1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002" y="1861457"/>
            <a:ext cx="6288768" cy="43434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CE5A526-739F-4AF3-8CD7-47B13374DF1D}"/>
              </a:ext>
            </a:extLst>
          </p:cNvPr>
          <p:cNvSpPr txBox="1">
            <a:spLocks/>
          </p:cNvSpPr>
          <p:nvPr/>
        </p:nvSpPr>
        <p:spPr>
          <a:xfrm>
            <a:off x="250372" y="585690"/>
            <a:ext cx="9612086" cy="104716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 Email giới thiệu các chiến dịch (Campaign) đến khách hàng tự động.</a:t>
            </a: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đánh giá hiệu quả các chiến dịch Marketing- CKKM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267C7E7A-9DF8-4792-A5BF-627D44EF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4484"/>
            <a:ext cx="12191999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QUẢN LÝ CHÍNH SÁCH GIÁ</a:t>
            </a:r>
            <a:endParaRPr lang="en-US" sz="3000" b="1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17235"/>
              </p:ext>
            </p:extLst>
          </p:nvPr>
        </p:nvGraphicFramePr>
        <p:xfrm>
          <a:off x="5148943" y="1271155"/>
          <a:ext cx="6477000" cy="452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5" y="1271154"/>
            <a:ext cx="4838095" cy="35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267C7E7A-9DF8-4792-A5BF-627D44EF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4484"/>
            <a:ext cx="12191999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QUẢN LÝ CHƯƠNG TRÌNH CHIẾT KHẤU KHUYẾN MÃI</a:t>
            </a:r>
            <a:endParaRPr lang="en-US" sz="3000" b="1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76031" y="555171"/>
            <a:ext cx="7215968" cy="5725886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Date/To Date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Time/To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Applicable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Birthday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Group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Amount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Quantity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Weekday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Loyalty Level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Products/Product Group/Category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Discount/Coupon/Gift Certificate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3587" y="778487"/>
            <a:ext cx="3281514" cy="228478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 (Headings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192" y="887246"/>
            <a:ext cx="303341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en-US" smtClean="0">
                <a:solidFill>
                  <a:schemeClr val="bg1"/>
                </a:solidFill>
                <a:latin typeface="Times New Roman (Headings)"/>
              </a:rPr>
              <a:t>Discounts – Giảm giá</a:t>
            </a:r>
            <a:endParaRPr lang="en-US" dirty="0">
              <a:solidFill>
                <a:schemeClr val="bg1"/>
              </a:solidFill>
              <a:latin typeface="Times New Roman (Headings)"/>
            </a:endParaRPr>
          </a:p>
          <a:p>
            <a:pPr>
              <a:spcAft>
                <a:spcPts val="4200"/>
              </a:spcAft>
            </a:pPr>
            <a:r>
              <a:rPr lang="en-US" dirty="0">
                <a:solidFill>
                  <a:schemeClr val="bg1"/>
                </a:solidFill>
                <a:latin typeface="Times New Roman (Headings)"/>
              </a:rPr>
              <a:t>Free </a:t>
            </a:r>
            <a:r>
              <a:rPr lang="en-US">
                <a:solidFill>
                  <a:schemeClr val="bg1"/>
                </a:solidFill>
                <a:latin typeface="Times New Roman (Headings)"/>
              </a:rPr>
              <a:t>Goods </a:t>
            </a:r>
            <a:r>
              <a:rPr lang="en-US" smtClean="0">
                <a:solidFill>
                  <a:schemeClr val="bg1"/>
                </a:solidFill>
                <a:latin typeface="Times New Roman (Headings)"/>
              </a:rPr>
              <a:t> - tặng hàng</a:t>
            </a:r>
            <a:endParaRPr lang="en-US" dirty="0">
              <a:solidFill>
                <a:schemeClr val="bg1"/>
              </a:solidFill>
              <a:latin typeface="Times New Roman (Headings)"/>
            </a:endParaRPr>
          </a:p>
          <a:p>
            <a:pPr>
              <a:spcAft>
                <a:spcPts val="4200"/>
              </a:spcAft>
            </a:pPr>
            <a:r>
              <a:rPr lang="en-US" dirty="0">
                <a:solidFill>
                  <a:schemeClr val="bg1"/>
                </a:solidFill>
                <a:latin typeface="Times New Roman (Headings)"/>
              </a:rPr>
              <a:t>Bonus Buys (Multi-Deals)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4743" y="1672624"/>
            <a:ext cx="536998" cy="414794"/>
            <a:chOff x="3848101" y="4295776"/>
            <a:chExt cx="1220788" cy="94297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848101" y="4522788"/>
              <a:ext cx="642938" cy="715963"/>
            </a:xfrm>
            <a:custGeom>
              <a:avLst/>
              <a:gdLst>
                <a:gd name="T0" fmla="*/ 405 w 405"/>
                <a:gd name="T1" fmla="*/ 96 h 451"/>
                <a:gd name="T2" fmla="*/ 405 w 405"/>
                <a:gd name="T3" fmla="*/ 0 h 451"/>
                <a:gd name="T4" fmla="*/ 0 w 405"/>
                <a:gd name="T5" fmla="*/ 0 h 451"/>
                <a:gd name="T6" fmla="*/ 0 w 405"/>
                <a:gd name="T7" fmla="*/ 451 h 451"/>
                <a:gd name="T8" fmla="*/ 357 w 405"/>
                <a:gd name="T9" fmla="*/ 451 h 451"/>
                <a:gd name="T10" fmla="*/ 384 w 405"/>
                <a:gd name="T11" fmla="*/ 96 h 451"/>
                <a:gd name="T12" fmla="*/ 405 w 405"/>
                <a:gd name="T13" fmla="*/ 9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451">
                  <a:moveTo>
                    <a:pt x="405" y="96"/>
                  </a:moveTo>
                  <a:lnTo>
                    <a:pt x="405" y="0"/>
                  </a:lnTo>
                  <a:lnTo>
                    <a:pt x="0" y="0"/>
                  </a:lnTo>
                  <a:lnTo>
                    <a:pt x="0" y="451"/>
                  </a:lnTo>
                  <a:lnTo>
                    <a:pt x="357" y="451"/>
                  </a:lnTo>
                  <a:lnTo>
                    <a:pt x="384" y="96"/>
                  </a:lnTo>
                  <a:lnTo>
                    <a:pt x="405" y="96"/>
                  </a:lnTo>
                  <a:close/>
                </a:path>
              </a:pathLst>
            </a:custGeom>
            <a:solidFill>
              <a:srgbClr val="4444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435476" y="4675188"/>
              <a:ext cx="633413" cy="563563"/>
            </a:xfrm>
            <a:custGeom>
              <a:avLst/>
              <a:gdLst>
                <a:gd name="T0" fmla="*/ 399 w 399"/>
                <a:gd name="T1" fmla="*/ 355 h 355"/>
                <a:gd name="T2" fmla="*/ 0 w 399"/>
                <a:gd name="T3" fmla="*/ 355 h 355"/>
                <a:gd name="T4" fmla="*/ 27 w 399"/>
                <a:gd name="T5" fmla="*/ 0 h 355"/>
                <a:gd name="T6" fmla="*/ 373 w 399"/>
                <a:gd name="T7" fmla="*/ 0 h 355"/>
                <a:gd name="T8" fmla="*/ 399 w 399"/>
                <a:gd name="T9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55">
                  <a:moveTo>
                    <a:pt x="399" y="355"/>
                  </a:moveTo>
                  <a:lnTo>
                    <a:pt x="0" y="355"/>
                  </a:lnTo>
                  <a:lnTo>
                    <a:pt x="27" y="0"/>
                  </a:lnTo>
                  <a:lnTo>
                    <a:pt x="373" y="0"/>
                  </a:lnTo>
                  <a:lnTo>
                    <a:pt x="399" y="355"/>
                  </a:lnTo>
                  <a:close/>
                </a:path>
              </a:pathLst>
            </a:custGeom>
            <a:solidFill>
              <a:srgbClr val="4444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584701" y="4748213"/>
              <a:ext cx="303213" cy="271463"/>
            </a:xfrm>
            <a:custGeom>
              <a:avLst/>
              <a:gdLst>
                <a:gd name="T0" fmla="*/ 178 w 191"/>
                <a:gd name="T1" fmla="*/ 0 h 171"/>
                <a:gd name="T2" fmla="*/ 178 w 191"/>
                <a:gd name="T3" fmla="*/ 42 h 171"/>
                <a:gd name="T4" fmla="*/ 177 w 191"/>
                <a:gd name="T5" fmla="*/ 66 h 171"/>
                <a:gd name="T6" fmla="*/ 172 w 191"/>
                <a:gd name="T7" fmla="*/ 88 h 171"/>
                <a:gd name="T8" fmla="*/ 164 w 191"/>
                <a:gd name="T9" fmla="*/ 107 h 171"/>
                <a:gd name="T10" fmla="*/ 154 w 191"/>
                <a:gd name="T11" fmla="*/ 125 h 171"/>
                <a:gd name="T12" fmla="*/ 141 w 191"/>
                <a:gd name="T13" fmla="*/ 139 h 171"/>
                <a:gd name="T14" fmla="*/ 127 w 191"/>
                <a:gd name="T15" fmla="*/ 150 h 171"/>
                <a:gd name="T16" fmla="*/ 111 w 191"/>
                <a:gd name="T17" fmla="*/ 157 h 171"/>
                <a:gd name="T18" fmla="*/ 95 w 191"/>
                <a:gd name="T19" fmla="*/ 159 h 171"/>
                <a:gd name="T20" fmla="*/ 80 w 191"/>
                <a:gd name="T21" fmla="*/ 157 h 171"/>
                <a:gd name="T22" fmla="*/ 64 w 191"/>
                <a:gd name="T23" fmla="*/ 150 h 171"/>
                <a:gd name="T24" fmla="*/ 50 w 191"/>
                <a:gd name="T25" fmla="*/ 139 h 171"/>
                <a:gd name="T26" fmla="*/ 37 w 191"/>
                <a:gd name="T27" fmla="*/ 125 h 171"/>
                <a:gd name="T28" fmla="*/ 27 w 191"/>
                <a:gd name="T29" fmla="*/ 107 h 171"/>
                <a:gd name="T30" fmla="*/ 20 w 191"/>
                <a:gd name="T31" fmla="*/ 88 h 171"/>
                <a:gd name="T32" fmla="*/ 14 w 191"/>
                <a:gd name="T33" fmla="*/ 66 h 171"/>
                <a:gd name="T34" fmla="*/ 12 w 191"/>
                <a:gd name="T35" fmla="*/ 42 h 171"/>
                <a:gd name="T36" fmla="*/ 12 w 191"/>
                <a:gd name="T37" fmla="*/ 0 h 171"/>
                <a:gd name="T38" fmla="*/ 0 w 191"/>
                <a:gd name="T39" fmla="*/ 0 h 171"/>
                <a:gd name="T40" fmla="*/ 0 w 191"/>
                <a:gd name="T41" fmla="*/ 42 h 171"/>
                <a:gd name="T42" fmla="*/ 2 w 191"/>
                <a:gd name="T43" fmla="*/ 67 h 171"/>
                <a:gd name="T44" fmla="*/ 8 w 191"/>
                <a:gd name="T45" fmla="*/ 91 h 171"/>
                <a:gd name="T46" fmla="*/ 16 w 191"/>
                <a:gd name="T47" fmla="*/ 113 h 171"/>
                <a:gd name="T48" fmla="*/ 27 w 191"/>
                <a:gd name="T49" fmla="*/ 133 h 171"/>
                <a:gd name="T50" fmla="*/ 41 w 191"/>
                <a:gd name="T51" fmla="*/ 148 h 171"/>
                <a:gd name="T52" fmla="*/ 58 w 191"/>
                <a:gd name="T53" fmla="*/ 160 h 171"/>
                <a:gd name="T54" fmla="*/ 75 w 191"/>
                <a:gd name="T55" fmla="*/ 168 h 171"/>
                <a:gd name="T56" fmla="*/ 95 w 191"/>
                <a:gd name="T57" fmla="*/ 171 h 171"/>
                <a:gd name="T58" fmla="*/ 115 w 191"/>
                <a:gd name="T59" fmla="*/ 168 h 171"/>
                <a:gd name="T60" fmla="*/ 133 w 191"/>
                <a:gd name="T61" fmla="*/ 160 h 171"/>
                <a:gd name="T62" fmla="*/ 150 w 191"/>
                <a:gd name="T63" fmla="*/ 148 h 171"/>
                <a:gd name="T64" fmla="*/ 164 w 191"/>
                <a:gd name="T65" fmla="*/ 133 h 171"/>
                <a:gd name="T66" fmla="*/ 175 w 191"/>
                <a:gd name="T67" fmla="*/ 113 h 171"/>
                <a:gd name="T68" fmla="*/ 184 w 191"/>
                <a:gd name="T69" fmla="*/ 91 h 171"/>
                <a:gd name="T70" fmla="*/ 189 w 191"/>
                <a:gd name="T71" fmla="*/ 67 h 171"/>
                <a:gd name="T72" fmla="*/ 191 w 191"/>
                <a:gd name="T73" fmla="*/ 42 h 171"/>
                <a:gd name="T74" fmla="*/ 191 w 191"/>
                <a:gd name="T75" fmla="*/ 0 h 171"/>
                <a:gd name="T76" fmla="*/ 178 w 191"/>
                <a:gd name="T7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171">
                  <a:moveTo>
                    <a:pt x="178" y="0"/>
                  </a:moveTo>
                  <a:lnTo>
                    <a:pt x="178" y="42"/>
                  </a:lnTo>
                  <a:lnTo>
                    <a:pt x="177" y="66"/>
                  </a:lnTo>
                  <a:lnTo>
                    <a:pt x="172" y="88"/>
                  </a:lnTo>
                  <a:lnTo>
                    <a:pt x="164" y="107"/>
                  </a:lnTo>
                  <a:lnTo>
                    <a:pt x="154" y="125"/>
                  </a:lnTo>
                  <a:lnTo>
                    <a:pt x="141" y="139"/>
                  </a:lnTo>
                  <a:lnTo>
                    <a:pt x="127" y="150"/>
                  </a:lnTo>
                  <a:lnTo>
                    <a:pt x="111" y="157"/>
                  </a:lnTo>
                  <a:lnTo>
                    <a:pt x="95" y="159"/>
                  </a:lnTo>
                  <a:lnTo>
                    <a:pt x="80" y="157"/>
                  </a:lnTo>
                  <a:lnTo>
                    <a:pt x="64" y="150"/>
                  </a:lnTo>
                  <a:lnTo>
                    <a:pt x="50" y="139"/>
                  </a:lnTo>
                  <a:lnTo>
                    <a:pt x="37" y="125"/>
                  </a:lnTo>
                  <a:lnTo>
                    <a:pt x="27" y="107"/>
                  </a:lnTo>
                  <a:lnTo>
                    <a:pt x="20" y="88"/>
                  </a:lnTo>
                  <a:lnTo>
                    <a:pt x="14" y="66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2" y="67"/>
                  </a:lnTo>
                  <a:lnTo>
                    <a:pt x="8" y="91"/>
                  </a:lnTo>
                  <a:lnTo>
                    <a:pt x="16" y="113"/>
                  </a:lnTo>
                  <a:lnTo>
                    <a:pt x="27" y="133"/>
                  </a:lnTo>
                  <a:lnTo>
                    <a:pt x="41" y="148"/>
                  </a:lnTo>
                  <a:lnTo>
                    <a:pt x="58" y="160"/>
                  </a:lnTo>
                  <a:lnTo>
                    <a:pt x="75" y="168"/>
                  </a:lnTo>
                  <a:lnTo>
                    <a:pt x="95" y="171"/>
                  </a:lnTo>
                  <a:lnTo>
                    <a:pt x="115" y="168"/>
                  </a:lnTo>
                  <a:lnTo>
                    <a:pt x="133" y="160"/>
                  </a:lnTo>
                  <a:lnTo>
                    <a:pt x="150" y="148"/>
                  </a:lnTo>
                  <a:lnTo>
                    <a:pt x="164" y="133"/>
                  </a:lnTo>
                  <a:lnTo>
                    <a:pt x="175" y="113"/>
                  </a:lnTo>
                  <a:lnTo>
                    <a:pt x="184" y="91"/>
                  </a:lnTo>
                  <a:lnTo>
                    <a:pt x="189" y="67"/>
                  </a:lnTo>
                  <a:lnTo>
                    <a:pt x="191" y="42"/>
                  </a:lnTo>
                  <a:lnTo>
                    <a:pt x="191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  <p:sp>
          <p:nvSpPr>
            <p:cNvPr id="13" name="Freeform 362"/>
            <p:cNvSpPr>
              <a:spLocks noEditPoints="1"/>
            </p:cNvSpPr>
            <p:nvPr/>
          </p:nvSpPr>
          <p:spPr bwMode="auto">
            <a:xfrm>
              <a:off x="4019551" y="4295776"/>
              <a:ext cx="301625" cy="517525"/>
            </a:xfrm>
            <a:custGeom>
              <a:avLst/>
              <a:gdLst>
                <a:gd name="T0" fmla="*/ 0 w 190"/>
                <a:gd name="T1" fmla="*/ 129 h 326"/>
                <a:gd name="T2" fmla="*/ 6 w 190"/>
                <a:gd name="T3" fmla="*/ 80 h 326"/>
                <a:gd name="T4" fmla="*/ 27 w 190"/>
                <a:gd name="T5" fmla="*/ 38 h 326"/>
                <a:gd name="T6" fmla="*/ 56 w 190"/>
                <a:gd name="T7" fmla="*/ 11 h 326"/>
                <a:gd name="T8" fmla="*/ 95 w 190"/>
                <a:gd name="T9" fmla="*/ 0 h 326"/>
                <a:gd name="T10" fmla="*/ 132 w 190"/>
                <a:gd name="T11" fmla="*/ 11 h 326"/>
                <a:gd name="T12" fmla="*/ 162 w 190"/>
                <a:gd name="T13" fmla="*/ 38 h 326"/>
                <a:gd name="T14" fmla="*/ 183 w 190"/>
                <a:gd name="T15" fmla="*/ 80 h 326"/>
                <a:gd name="T16" fmla="*/ 190 w 190"/>
                <a:gd name="T17" fmla="*/ 129 h 326"/>
                <a:gd name="T18" fmla="*/ 188 w 190"/>
                <a:gd name="T19" fmla="*/ 222 h 326"/>
                <a:gd name="T20" fmla="*/ 174 w 190"/>
                <a:gd name="T21" fmla="*/ 268 h 326"/>
                <a:gd name="T22" fmla="*/ 148 w 190"/>
                <a:gd name="T23" fmla="*/ 304 h 326"/>
                <a:gd name="T24" fmla="*/ 114 w 190"/>
                <a:gd name="T25" fmla="*/ 324 h 326"/>
                <a:gd name="T26" fmla="*/ 75 w 190"/>
                <a:gd name="T27" fmla="*/ 324 h 326"/>
                <a:gd name="T28" fmla="*/ 41 w 190"/>
                <a:gd name="T29" fmla="*/ 304 h 326"/>
                <a:gd name="T30" fmla="*/ 15 w 190"/>
                <a:gd name="T31" fmla="*/ 268 h 326"/>
                <a:gd name="T32" fmla="*/ 1 w 190"/>
                <a:gd name="T33" fmla="*/ 222 h 326"/>
                <a:gd name="T34" fmla="*/ 37 w 190"/>
                <a:gd name="T35" fmla="*/ 46 h 326"/>
                <a:gd name="T36" fmla="*/ 18 w 190"/>
                <a:gd name="T37" fmla="*/ 83 h 326"/>
                <a:gd name="T38" fmla="*/ 12 w 190"/>
                <a:gd name="T39" fmla="*/ 129 h 326"/>
                <a:gd name="T40" fmla="*/ 13 w 190"/>
                <a:gd name="T41" fmla="*/ 221 h 326"/>
                <a:gd name="T42" fmla="*/ 26 w 190"/>
                <a:gd name="T43" fmla="*/ 262 h 326"/>
                <a:gd name="T44" fmla="*/ 49 w 190"/>
                <a:gd name="T45" fmla="*/ 294 h 326"/>
                <a:gd name="T46" fmla="*/ 78 w 190"/>
                <a:gd name="T47" fmla="*/ 312 h 326"/>
                <a:gd name="T48" fmla="*/ 111 w 190"/>
                <a:gd name="T49" fmla="*/ 312 h 326"/>
                <a:gd name="T50" fmla="*/ 141 w 190"/>
                <a:gd name="T51" fmla="*/ 294 h 326"/>
                <a:gd name="T52" fmla="*/ 164 w 190"/>
                <a:gd name="T53" fmla="*/ 262 h 326"/>
                <a:gd name="T54" fmla="*/ 176 w 190"/>
                <a:gd name="T55" fmla="*/ 221 h 326"/>
                <a:gd name="T56" fmla="*/ 178 w 190"/>
                <a:gd name="T57" fmla="*/ 129 h 326"/>
                <a:gd name="T58" fmla="*/ 171 w 190"/>
                <a:gd name="T59" fmla="*/ 83 h 326"/>
                <a:gd name="T60" fmla="*/ 153 w 190"/>
                <a:gd name="T61" fmla="*/ 46 h 326"/>
                <a:gd name="T62" fmla="*/ 126 w 190"/>
                <a:gd name="T63" fmla="*/ 21 h 326"/>
                <a:gd name="T64" fmla="*/ 95 w 190"/>
                <a:gd name="T65" fmla="*/ 12 h 326"/>
                <a:gd name="T66" fmla="*/ 63 w 190"/>
                <a:gd name="T67" fmla="*/ 21 h 326"/>
                <a:gd name="T68" fmla="*/ 37 w 190"/>
                <a:gd name="T69" fmla="*/ 4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0" h="326">
                  <a:moveTo>
                    <a:pt x="0" y="197"/>
                  </a:moveTo>
                  <a:lnTo>
                    <a:pt x="0" y="129"/>
                  </a:lnTo>
                  <a:lnTo>
                    <a:pt x="1" y="104"/>
                  </a:lnTo>
                  <a:lnTo>
                    <a:pt x="6" y="80"/>
                  </a:lnTo>
                  <a:lnTo>
                    <a:pt x="15" y="58"/>
                  </a:lnTo>
                  <a:lnTo>
                    <a:pt x="27" y="38"/>
                  </a:lnTo>
                  <a:lnTo>
                    <a:pt x="41" y="23"/>
                  </a:lnTo>
                  <a:lnTo>
                    <a:pt x="56" y="11"/>
                  </a:lnTo>
                  <a:lnTo>
                    <a:pt x="75" y="2"/>
                  </a:lnTo>
                  <a:lnTo>
                    <a:pt x="95" y="0"/>
                  </a:lnTo>
                  <a:lnTo>
                    <a:pt x="114" y="2"/>
                  </a:lnTo>
                  <a:lnTo>
                    <a:pt x="132" y="11"/>
                  </a:lnTo>
                  <a:lnTo>
                    <a:pt x="148" y="23"/>
                  </a:lnTo>
                  <a:lnTo>
                    <a:pt x="162" y="38"/>
                  </a:lnTo>
                  <a:lnTo>
                    <a:pt x="174" y="58"/>
                  </a:lnTo>
                  <a:lnTo>
                    <a:pt x="183" y="80"/>
                  </a:lnTo>
                  <a:lnTo>
                    <a:pt x="188" y="104"/>
                  </a:lnTo>
                  <a:lnTo>
                    <a:pt x="190" y="129"/>
                  </a:lnTo>
                  <a:lnTo>
                    <a:pt x="190" y="197"/>
                  </a:lnTo>
                  <a:lnTo>
                    <a:pt x="188" y="222"/>
                  </a:lnTo>
                  <a:lnTo>
                    <a:pt x="183" y="246"/>
                  </a:lnTo>
                  <a:lnTo>
                    <a:pt x="174" y="268"/>
                  </a:lnTo>
                  <a:lnTo>
                    <a:pt x="162" y="287"/>
                  </a:lnTo>
                  <a:lnTo>
                    <a:pt x="148" y="304"/>
                  </a:lnTo>
                  <a:lnTo>
                    <a:pt x="132" y="316"/>
                  </a:lnTo>
                  <a:lnTo>
                    <a:pt x="114" y="324"/>
                  </a:lnTo>
                  <a:lnTo>
                    <a:pt x="95" y="326"/>
                  </a:lnTo>
                  <a:lnTo>
                    <a:pt x="75" y="324"/>
                  </a:lnTo>
                  <a:lnTo>
                    <a:pt x="56" y="316"/>
                  </a:lnTo>
                  <a:lnTo>
                    <a:pt x="41" y="304"/>
                  </a:lnTo>
                  <a:lnTo>
                    <a:pt x="27" y="287"/>
                  </a:lnTo>
                  <a:lnTo>
                    <a:pt x="15" y="268"/>
                  </a:lnTo>
                  <a:lnTo>
                    <a:pt x="6" y="246"/>
                  </a:lnTo>
                  <a:lnTo>
                    <a:pt x="1" y="222"/>
                  </a:lnTo>
                  <a:lnTo>
                    <a:pt x="0" y="197"/>
                  </a:lnTo>
                  <a:close/>
                  <a:moveTo>
                    <a:pt x="37" y="46"/>
                  </a:moveTo>
                  <a:lnTo>
                    <a:pt x="26" y="63"/>
                  </a:lnTo>
                  <a:lnTo>
                    <a:pt x="18" y="83"/>
                  </a:lnTo>
                  <a:lnTo>
                    <a:pt x="13" y="105"/>
                  </a:lnTo>
                  <a:lnTo>
                    <a:pt x="12" y="129"/>
                  </a:lnTo>
                  <a:lnTo>
                    <a:pt x="12" y="197"/>
                  </a:lnTo>
                  <a:lnTo>
                    <a:pt x="13" y="221"/>
                  </a:lnTo>
                  <a:lnTo>
                    <a:pt x="18" y="243"/>
                  </a:lnTo>
                  <a:lnTo>
                    <a:pt x="26" y="262"/>
                  </a:lnTo>
                  <a:lnTo>
                    <a:pt x="37" y="280"/>
                  </a:lnTo>
                  <a:lnTo>
                    <a:pt x="49" y="294"/>
                  </a:lnTo>
                  <a:lnTo>
                    <a:pt x="63" y="305"/>
                  </a:lnTo>
                  <a:lnTo>
                    <a:pt x="78" y="312"/>
                  </a:lnTo>
                  <a:lnTo>
                    <a:pt x="95" y="314"/>
                  </a:lnTo>
                  <a:lnTo>
                    <a:pt x="111" y="312"/>
                  </a:lnTo>
                  <a:lnTo>
                    <a:pt x="126" y="305"/>
                  </a:lnTo>
                  <a:lnTo>
                    <a:pt x="141" y="294"/>
                  </a:lnTo>
                  <a:lnTo>
                    <a:pt x="153" y="280"/>
                  </a:lnTo>
                  <a:lnTo>
                    <a:pt x="164" y="262"/>
                  </a:lnTo>
                  <a:lnTo>
                    <a:pt x="171" y="243"/>
                  </a:lnTo>
                  <a:lnTo>
                    <a:pt x="176" y="221"/>
                  </a:lnTo>
                  <a:lnTo>
                    <a:pt x="178" y="197"/>
                  </a:lnTo>
                  <a:lnTo>
                    <a:pt x="178" y="129"/>
                  </a:lnTo>
                  <a:lnTo>
                    <a:pt x="176" y="105"/>
                  </a:lnTo>
                  <a:lnTo>
                    <a:pt x="171" y="83"/>
                  </a:lnTo>
                  <a:lnTo>
                    <a:pt x="164" y="63"/>
                  </a:lnTo>
                  <a:lnTo>
                    <a:pt x="153" y="46"/>
                  </a:lnTo>
                  <a:lnTo>
                    <a:pt x="141" y="32"/>
                  </a:lnTo>
                  <a:lnTo>
                    <a:pt x="126" y="21"/>
                  </a:lnTo>
                  <a:lnTo>
                    <a:pt x="111" y="14"/>
                  </a:lnTo>
                  <a:lnTo>
                    <a:pt x="95" y="12"/>
                  </a:lnTo>
                  <a:lnTo>
                    <a:pt x="78" y="14"/>
                  </a:lnTo>
                  <a:lnTo>
                    <a:pt x="63" y="21"/>
                  </a:lnTo>
                  <a:lnTo>
                    <a:pt x="49" y="32"/>
                  </a:lnTo>
                  <a:lnTo>
                    <a:pt x="37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  <p:sp>
          <p:nvSpPr>
            <p:cNvPr id="14" name="Freeform 363"/>
            <p:cNvSpPr>
              <a:spLocks/>
            </p:cNvSpPr>
            <p:nvPr/>
          </p:nvSpPr>
          <p:spPr bwMode="auto">
            <a:xfrm>
              <a:off x="4284663" y="4551363"/>
              <a:ext cx="63500" cy="63500"/>
            </a:xfrm>
            <a:custGeom>
              <a:avLst/>
              <a:gdLst>
                <a:gd name="T0" fmla="*/ 40 w 40"/>
                <a:gd name="T1" fmla="*/ 20 h 40"/>
                <a:gd name="T2" fmla="*/ 37 w 40"/>
                <a:gd name="T3" fmla="*/ 30 h 40"/>
                <a:gd name="T4" fmla="*/ 29 w 40"/>
                <a:gd name="T5" fmla="*/ 38 h 40"/>
                <a:gd name="T6" fmla="*/ 19 w 40"/>
                <a:gd name="T7" fmla="*/ 40 h 40"/>
                <a:gd name="T8" fmla="*/ 10 w 40"/>
                <a:gd name="T9" fmla="*/ 38 h 40"/>
                <a:gd name="T10" fmla="*/ 2 w 40"/>
                <a:gd name="T11" fmla="*/ 30 h 40"/>
                <a:gd name="T12" fmla="*/ 0 w 40"/>
                <a:gd name="T13" fmla="*/ 20 h 40"/>
                <a:gd name="T14" fmla="*/ 2 w 40"/>
                <a:gd name="T15" fmla="*/ 10 h 40"/>
                <a:gd name="T16" fmla="*/ 10 w 40"/>
                <a:gd name="T17" fmla="*/ 3 h 40"/>
                <a:gd name="T18" fmla="*/ 19 w 40"/>
                <a:gd name="T19" fmla="*/ 0 h 40"/>
                <a:gd name="T20" fmla="*/ 29 w 40"/>
                <a:gd name="T21" fmla="*/ 3 h 40"/>
                <a:gd name="T22" fmla="*/ 37 w 40"/>
                <a:gd name="T23" fmla="*/ 10 h 40"/>
                <a:gd name="T24" fmla="*/ 40 w 40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lnTo>
                    <a:pt x="37" y="30"/>
                  </a:lnTo>
                  <a:lnTo>
                    <a:pt x="29" y="38"/>
                  </a:lnTo>
                  <a:lnTo>
                    <a:pt x="19" y="40"/>
                  </a:lnTo>
                  <a:lnTo>
                    <a:pt x="10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10" y="3"/>
                  </a:lnTo>
                  <a:lnTo>
                    <a:pt x="19" y="0"/>
                  </a:lnTo>
                  <a:lnTo>
                    <a:pt x="29" y="3"/>
                  </a:lnTo>
                  <a:lnTo>
                    <a:pt x="37" y="10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  <p:sp>
          <p:nvSpPr>
            <p:cNvPr id="15" name="Freeform 364"/>
            <p:cNvSpPr>
              <a:spLocks/>
            </p:cNvSpPr>
            <p:nvPr/>
          </p:nvSpPr>
          <p:spPr bwMode="auto">
            <a:xfrm>
              <a:off x="3997326" y="4551363"/>
              <a:ext cx="63500" cy="63500"/>
            </a:xfrm>
            <a:custGeom>
              <a:avLst/>
              <a:gdLst>
                <a:gd name="T0" fmla="*/ 40 w 40"/>
                <a:gd name="T1" fmla="*/ 20 h 40"/>
                <a:gd name="T2" fmla="*/ 38 w 40"/>
                <a:gd name="T3" fmla="*/ 30 h 40"/>
                <a:gd name="T4" fmla="*/ 30 w 40"/>
                <a:gd name="T5" fmla="*/ 38 h 40"/>
                <a:gd name="T6" fmla="*/ 20 w 40"/>
                <a:gd name="T7" fmla="*/ 40 h 40"/>
                <a:gd name="T8" fmla="*/ 10 w 40"/>
                <a:gd name="T9" fmla="*/ 38 h 40"/>
                <a:gd name="T10" fmla="*/ 3 w 40"/>
                <a:gd name="T11" fmla="*/ 30 h 40"/>
                <a:gd name="T12" fmla="*/ 0 w 40"/>
                <a:gd name="T13" fmla="*/ 20 h 40"/>
                <a:gd name="T14" fmla="*/ 3 w 40"/>
                <a:gd name="T15" fmla="*/ 10 h 40"/>
                <a:gd name="T16" fmla="*/ 10 w 40"/>
                <a:gd name="T17" fmla="*/ 3 h 40"/>
                <a:gd name="T18" fmla="*/ 20 w 40"/>
                <a:gd name="T19" fmla="*/ 0 h 40"/>
                <a:gd name="T20" fmla="*/ 30 w 40"/>
                <a:gd name="T21" fmla="*/ 3 h 40"/>
                <a:gd name="T22" fmla="*/ 38 w 40"/>
                <a:gd name="T23" fmla="*/ 10 h 40"/>
                <a:gd name="T24" fmla="*/ 40 w 40"/>
                <a:gd name="T2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20" y="40"/>
                  </a:lnTo>
                  <a:lnTo>
                    <a:pt x="10" y="38"/>
                  </a:lnTo>
                  <a:lnTo>
                    <a:pt x="3" y="30"/>
                  </a:lnTo>
                  <a:lnTo>
                    <a:pt x="0" y="20"/>
                  </a:lnTo>
                  <a:lnTo>
                    <a:pt x="3" y="10"/>
                  </a:lnTo>
                  <a:lnTo>
                    <a:pt x="10" y="3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38" y="10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 (Headings)"/>
              </a:endParaRPr>
            </a:p>
          </p:txBody>
        </p:sp>
      </p:grpSp>
      <p:pic>
        <p:nvPicPr>
          <p:cNvPr id="16" name="Picture 139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8" y="2401969"/>
            <a:ext cx="798622" cy="60838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7" name="Picture 372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4247" y="887246"/>
            <a:ext cx="827462" cy="41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1C41D36-43DD-2F47-906B-318257AC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0" y="3592286"/>
            <a:ext cx="5573053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E6C1E88-215D-1F42-A33C-FFC35073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0" y="807830"/>
            <a:ext cx="5573054" cy="27168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8857810-7846-DD4B-B257-140A72497EF4}"/>
              </a:ext>
            </a:extLst>
          </p:cNvPr>
          <p:cNvSpPr txBox="1">
            <a:spLocks/>
          </p:cNvSpPr>
          <p:nvPr/>
        </p:nvSpPr>
        <p:spPr>
          <a:xfrm>
            <a:off x="0" y="2143"/>
            <a:ext cx="12191999" cy="6206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32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IVEND REPORTS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F947740-DE98-004E-954D-E7A105EF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49" y="807830"/>
            <a:ext cx="5587422" cy="259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027601D-1292-F340-B996-95F2C9F3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49" y="3567856"/>
            <a:ext cx="5587422" cy="26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xmlns="" id="{E4DB78BB-799E-45E3-985E-1196F8D1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8105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smtClean="0">
                <a:solidFill>
                  <a:schemeClr val="accent2"/>
                </a:solidFill>
              </a:rPr>
              <a:t>INTEGRATE – TÍCH HỢP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Arc 9">
            <a:extLst>
              <a:ext uri="{FF2B5EF4-FFF2-40B4-BE49-F238E27FC236}">
                <a16:creationId xmlns:a16="http://schemas.microsoft.com/office/drawing/2014/main" xmlns="" id="{FCF17053-29C8-4EE1-A615-57A872830015}"/>
              </a:ext>
            </a:extLst>
          </p:cNvPr>
          <p:cNvSpPr/>
          <p:nvPr/>
        </p:nvSpPr>
        <p:spPr>
          <a:xfrm rot="7200000">
            <a:off x="653173" y="1471595"/>
            <a:ext cx="3339079" cy="3303939"/>
          </a:xfrm>
          <a:prstGeom prst="arc">
            <a:avLst>
              <a:gd name="adj1" fmla="val 16324065"/>
              <a:gd name="adj2" fmla="val 12527776"/>
            </a:avLst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70C1E21B-FF0B-41C9-A09F-1225474E760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2" y="2413051"/>
            <a:ext cx="2209984" cy="11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E4DB78BB-799E-45E3-985E-1196F8D1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906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/>
              <a:t>Ivend tích hợp với hệ thống ERP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xmlns="" id="{AC89CDDE-9EC5-4ADF-BFB2-0DAEAF66840D}"/>
              </a:ext>
            </a:extLst>
          </p:cNvPr>
          <p:cNvSpPr/>
          <p:nvPr/>
        </p:nvSpPr>
        <p:spPr>
          <a:xfrm>
            <a:off x="1567803" y="2029776"/>
            <a:ext cx="2783925" cy="2813538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9">
            <a:extLst>
              <a:ext uri="{FF2B5EF4-FFF2-40B4-BE49-F238E27FC236}">
                <a16:creationId xmlns:a16="http://schemas.microsoft.com/office/drawing/2014/main" xmlns="" id="{FCF17053-29C8-4EE1-A615-57A872830015}"/>
              </a:ext>
            </a:extLst>
          </p:cNvPr>
          <p:cNvSpPr/>
          <p:nvPr/>
        </p:nvSpPr>
        <p:spPr>
          <a:xfrm rot="7200000">
            <a:off x="1284545" y="1830824"/>
            <a:ext cx="3339079" cy="3303939"/>
          </a:xfrm>
          <a:prstGeom prst="arc">
            <a:avLst>
              <a:gd name="adj1" fmla="val 16324065"/>
              <a:gd name="adj2" fmla="val 12527776"/>
            </a:avLst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11">
            <a:extLst>
              <a:ext uri="{FF2B5EF4-FFF2-40B4-BE49-F238E27FC236}">
                <a16:creationId xmlns:a16="http://schemas.microsoft.com/office/drawing/2014/main" xmlns="" id="{08269259-707B-4913-BE6E-529A64176B94}"/>
              </a:ext>
            </a:extLst>
          </p:cNvPr>
          <p:cNvSpPr/>
          <p:nvPr/>
        </p:nvSpPr>
        <p:spPr>
          <a:xfrm rot="11700000">
            <a:off x="1280741" y="1813253"/>
            <a:ext cx="3303939" cy="3339081"/>
          </a:xfrm>
          <a:prstGeom prst="arc">
            <a:avLst>
              <a:gd name="adj1" fmla="val 7788345"/>
              <a:gd name="adj2" fmla="val 116440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14">
            <a:extLst>
              <a:ext uri="{FF2B5EF4-FFF2-40B4-BE49-F238E27FC236}">
                <a16:creationId xmlns:a16="http://schemas.microsoft.com/office/drawing/2014/main" xmlns="" id="{09E217E1-7A22-4CD6-B018-C4E88AECE790}"/>
              </a:ext>
            </a:extLst>
          </p:cNvPr>
          <p:cNvSpPr/>
          <p:nvPr/>
        </p:nvSpPr>
        <p:spPr>
          <a:xfrm>
            <a:off x="4464992" y="3264778"/>
            <a:ext cx="261466" cy="264247"/>
          </a:xfrm>
          <a:prstGeom prst="ellipse">
            <a:avLst/>
          </a:prstGeom>
          <a:solidFill>
            <a:srgbClr val="FFD1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xmlns="" id="{F1AB6ED3-ADB8-48A1-98AD-4F9CA276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99" y="3030510"/>
            <a:ext cx="2373697" cy="632986"/>
          </a:xfrm>
          <a:prstGeom prst="rect">
            <a:avLst/>
          </a:prstGeom>
        </p:spPr>
      </p:pic>
      <p:sp>
        <p:nvSpPr>
          <p:cNvPr id="3" name="AutoShape 2" descr="How to View Creator of Manufacturing Orders">
            <a:extLst>
              <a:ext uri="{FF2B5EF4-FFF2-40B4-BE49-F238E27FC236}">
                <a16:creationId xmlns:a16="http://schemas.microsoft.com/office/drawing/2014/main" xmlns="" id="{EA0AE735-54FA-43AD-BE62-830013945C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Endeavour - s/4 hana">
            <a:extLst>
              <a:ext uri="{FF2B5EF4-FFF2-40B4-BE49-F238E27FC236}">
                <a16:creationId xmlns:a16="http://schemas.microsoft.com/office/drawing/2014/main" xmlns="" id="{35AFAAC0-1FA6-4561-A580-433F94D3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32" y="1025865"/>
            <a:ext cx="2270172" cy="100391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Oracle Netsuite Logo in 2020 | Logos, Oracle, Gaming logos">
            <a:extLst>
              <a:ext uri="{FF2B5EF4-FFF2-40B4-BE49-F238E27FC236}">
                <a16:creationId xmlns:a16="http://schemas.microsoft.com/office/drawing/2014/main" xmlns="" id="{613D8437-C10A-4FDC-909F-B93489BC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02" y="3751869"/>
            <a:ext cx="3194856" cy="319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Be your sage x3 erp consultant by Amineberrima">
            <a:extLst>
              <a:ext uri="{FF2B5EF4-FFF2-40B4-BE49-F238E27FC236}">
                <a16:creationId xmlns:a16="http://schemas.microsoft.com/office/drawing/2014/main" xmlns="" id="{36CB2F43-87F4-4947-93BB-2D0FACEB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00" y="4871395"/>
            <a:ext cx="2151194" cy="102217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314" name="Picture 2" descr="Sage 300 Support, Sage 300 Consulting | Front Line Systems">
            <a:extLst>
              <a:ext uri="{FF2B5EF4-FFF2-40B4-BE49-F238E27FC236}">
                <a16:creationId xmlns:a16="http://schemas.microsoft.com/office/drawing/2014/main" xmlns="" id="{C8C943D6-7BAE-4799-8FC0-D811E199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36" y="759066"/>
            <a:ext cx="2270172" cy="11477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xmlns="" id="{A4E9F06C-209E-431F-845B-FCCA9120CE72}"/>
              </a:ext>
            </a:extLst>
          </p:cNvPr>
          <p:cNvSpPr txBox="1"/>
          <p:nvPr/>
        </p:nvSpPr>
        <p:spPr>
          <a:xfrm>
            <a:off x="5523125" y="2832592"/>
            <a:ext cx="614622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400" b="1"/>
              <a:t>API</a:t>
            </a:r>
          </a:p>
        </p:txBody>
      </p:sp>
      <p:pic>
        <p:nvPicPr>
          <p:cNvPr id="17410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D4B0D8BA-184B-4269-B7C4-39C6C418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15" y="1413175"/>
            <a:ext cx="1432328" cy="20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615885B6-BE19-4DEB-AF1B-57AB2D9D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7691">
            <a:off x="7879550" y="1591144"/>
            <a:ext cx="1125231" cy="15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1ED5DBC4-FC17-46CE-AF3D-E4E92D50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76850">
            <a:off x="8346972" y="2339458"/>
            <a:ext cx="1125231" cy="15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7ACE2251-E249-4151-81FA-F7784DEC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84336">
            <a:off x="8013338" y="2844274"/>
            <a:ext cx="1643112" cy="2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36A014A1-31DF-47A9-A4D1-0991918E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49146">
            <a:off x="6972863" y="2980256"/>
            <a:ext cx="1291227" cy="2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70C1E21B-FF0B-41C9-A09F-1225474E760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4" y="2772280"/>
            <a:ext cx="2209984" cy="1152606"/>
          </a:xfrm>
          <a:prstGeom prst="rect">
            <a:avLst/>
          </a:prstGeom>
        </p:spPr>
      </p:pic>
      <p:sp>
        <p:nvSpPr>
          <p:cNvPr id="38" name="Mũi tên: Trái-Phải 37">
            <a:extLst>
              <a:ext uri="{FF2B5EF4-FFF2-40B4-BE49-F238E27FC236}">
                <a16:creationId xmlns:a16="http://schemas.microsoft.com/office/drawing/2014/main" xmlns="" id="{28CD1188-DCF8-49AB-90EF-9DC2EF28B0ED}"/>
              </a:ext>
            </a:extLst>
          </p:cNvPr>
          <p:cNvSpPr/>
          <p:nvPr/>
        </p:nvSpPr>
        <p:spPr>
          <a:xfrm>
            <a:off x="4747929" y="3121206"/>
            <a:ext cx="2092155" cy="527571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xmlns="" id="{B7028C79-3264-4FBC-87BB-3935D8B98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7633" y="2238893"/>
            <a:ext cx="2206657" cy="23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1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68676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AF21F512-4EF5-48C3-8268-E5BEF80E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78"/>
            <a:ext cx="12192000" cy="76360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nghiệp vụ sap B1 và ivend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F40BACB-70A6-402A-84D2-2D0953A2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31" y="853321"/>
            <a:ext cx="2369743" cy="212137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CF4E9C0B-94B9-40FF-B4E8-5AB4BE5C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" y="1338295"/>
            <a:ext cx="3506880" cy="1386938"/>
          </a:xfrm>
          <a:prstGeom prst="rect">
            <a:avLst/>
          </a:prstGeom>
        </p:spPr>
      </p:pic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xmlns="" id="{21D89026-8C09-4ADC-BAFB-4AB7841EC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150211"/>
              </p:ext>
            </p:extLst>
          </p:nvPr>
        </p:nvGraphicFramePr>
        <p:xfrm>
          <a:off x="1698770" y="2814950"/>
          <a:ext cx="8788304" cy="314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Máy bán hàng cảm ứng in bill - 23.000+ cửa hàng sử dụng">
            <a:extLst>
              <a:ext uri="{FF2B5EF4-FFF2-40B4-BE49-F238E27FC236}">
                <a16:creationId xmlns:a16="http://schemas.microsoft.com/office/drawing/2014/main" xmlns="" id="{E6AB58F4-EDEC-4745-97D4-20CF5D32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598" y="2895511"/>
            <a:ext cx="655498" cy="5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B2046FCF-3ED8-49DC-B4C8-BDA905636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32" y="1633223"/>
            <a:ext cx="4095036" cy="10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43" y="0"/>
            <a:ext cx="8719458" cy="6304079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286000"/>
            <a:ext cx="3646714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CỐT </a:t>
            </a:r>
            <a:r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endParaRPr lang="en-US" sz="26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7">
            <a:extLst>
              <a:ext uri="{FF2B5EF4-FFF2-40B4-BE49-F238E27FC236}">
                <a16:creationId xmlns:a16="http://schemas.microsoft.com/office/drawing/2014/main" xmlns="" id="{53AC2C3A-4DCF-486C-AE2C-2CD5C0D27B3D}"/>
              </a:ext>
            </a:extLst>
          </p:cNvPr>
          <p:cNvSpPr/>
          <p:nvPr/>
        </p:nvSpPr>
        <p:spPr>
          <a:xfrm>
            <a:off x="1597323" y="2075443"/>
            <a:ext cx="2783925" cy="2813538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9">
            <a:extLst>
              <a:ext uri="{FF2B5EF4-FFF2-40B4-BE49-F238E27FC236}">
                <a16:creationId xmlns:a16="http://schemas.microsoft.com/office/drawing/2014/main" xmlns="" id="{7EBEC7C8-25AC-47C0-9844-331A83EDA2F1}"/>
              </a:ext>
            </a:extLst>
          </p:cNvPr>
          <p:cNvSpPr/>
          <p:nvPr/>
        </p:nvSpPr>
        <p:spPr>
          <a:xfrm rot="7200000">
            <a:off x="1284545" y="1830824"/>
            <a:ext cx="3339079" cy="3303939"/>
          </a:xfrm>
          <a:prstGeom prst="arc">
            <a:avLst>
              <a:gd name="adj1" fmla="val 16324065"/>
              <a:gd name="adj2" fmla="val 12527776"/>
            </a:avLst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xmlns="" id="{8F7A1419-F790-4EA3-8110-856ADB6B2A55}"/>
              </a:ext>
            </a:extLst>
          </p:cNvPr>
          <p:cNvSpPr/>
          <p:nvPr/>
        </p:nvSpPr>
        <p:spPr>
          <a:xfrm rot="11700000">
            <a:off x="1280741" y="1813253"/>
            <a:ext cx="3303939" cy="3339081"/>
          </a:xfrm>
          <a:prstGeom prst="arc">
            <a:avLst>
              <a:gd name="adj1" fmla="val 7788345"/>
              <a:gd name="adj2" fmla="val 116440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xmlns="" id="{5CA8F1EF-BF7E-4764-9F18-879E930F8660}"/>
              </a:ext>
            </a:extLst>
          </p:cNvPr>
          <p:cNvSpPr/>
          <p:nvPr/>
        </p:nvSpPr>
        <p:spPr>
          <a:xfrm>
            <a:off x="4464992" y="3264778"/>
            <a:ext cx="261466" cy="264247"/>
          </a:xfrm>
          <a:prstGeom prst="ellipse">
            <a:avLst/>
          </a:prstGeom>
          <a:solidFill>
            <a:srgbClr val="FFD1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2" descr="How to View Creator of Manufacturing Orders">
            <a:extLst>
              <a:ext uri="{FF2B5EF4-FFF2-40B4-BE49-F238E27FC236}">
                <a16:creationId xmlns:a16="http://schemas.microsoft.com/office/drawing/2014/main" xmlns="" id="{E126F6BF-6FC8-4FE5-B40E-08FFB0BA7B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xmlns="" id="{2BF663CD-B330-45EF-9CC1-289BC1F7066F}"/>
              </a:ext>
            </a:extLst>
          </p:cNvPr>
          <p:cNvSpPr txBox="1"/>
          <p:nvPr/>
        </p:nvSpPr>
        <p:spPr>
          <a:xfrm>
            <a:off x="5523125" y="2832592"/>
            <a:ext cx="614622" cy="46166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2400" b="1"/>
              <a:t>API</a:t>
            </a:r>
          </a:p>
        </p:txBody>
      </p:sp>
      <p:pic>
        <p:nvPicPr>
          <p:cNvPr id="17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24EE2B81-E6AB-445F-9A48-D1EB4743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15" y="1413175"/>
            <a:ext cx="1432328" cy="20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97F62506-73FD-4D15-ACB2-074F527C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7691">
            <a:off x="7879550" y="1591144"/>
            <a:ext cx="1125231" cy="15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20BD1C32-40F0-49CB-8F68-6335540F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76850">
            <a:off x="8346972" y="2339458"/>
            <a:ext cx="1125231" cy="15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F9E18220-D04B-4A6C-AB7E-4549AD54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84336">
            <a:off x="8013338" y="2844274"/>
            <a:ext cx="1643112" cy="2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ũi tên cong | Nhật ký nghệ thuật, Mũi tên, Nghệ thuật">
            <a:extLst>
              <a:ext uri="{FF2B5EF4-FFF2-40B4-BE49-F238E27FC236}">
                <a16:creationId xmlns:a16="http://schemas.microsoft.com/office/drawing/2014/main" xmlns="" id="{68F5A0B8-D087-450A-A1ED-9A489BCB5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49146">
            <a:off x="6710459" y="2991122"/>
            <a:ext cx="1291227" cy="2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xmlns="" id="{871B119D-41E6-484D-A3BA-B4962CCAEA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4" y="2772280"/>
            <a:ext cx="2209984" cy="1152606"/>
          </a:xfrm>
          <a:prstGeom prst="rect">
            <a:avLst/>
          </a:prstGeom>
        </p:spPr>
      </p:pic>
      <p:sp>
        <p:nvSpPr>
          <p:cNvPr id="23" name="Mũi tên: Trái-Phải 22">
            <a:extLst>
              <a:ext uri="{FF2B5EF4-FFF2-40B4-BE49-F238E27FC236}">
                <a16:creationId xmlns:a16="http://schemas.microsoft.com/office/drawing/2014/main" xmlns="" id="{2F3C99DC-84B8-4102-85BA-2DF27B08C370}"/>
              </a:ext>
            </a:extLst>
          </p:cNvPr>
          <p:cNvSpPr/>
          <p:nvPr/>
        </p:nvSpPr>
        <p:spPr>
          <a:xfrm>
            <a:off x="4759246" y="3121206"/>
            <a:ext cx="2080838" cy="527571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GetCoupon.vn - Tổng hợp khuyến mại, mã giảm giá mới nhất">
            <a:extLst>
              <a:ext uri="{FF2B5EF4-FFF2-40B4-BE49-F238E27FC236}">
                <a16:creationId xmlns:a16="http://schemas.microsoft.com/office/drawing/2014/main" xmlns="" id="{42CB063E-E295-409A-90BD-3D822C1C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2" y="4632367"/>
            <a:ext cx="1832188" cy="107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test stories published on Shopee Design – Medium">
            <a:extLst>
              <a:ext uri="{FF2B5EF4-FFF2-40B4-BE49-F238E27FC236}">
                <a16:creationId xmlns:a16="http://schemas.microsoft.com/office/drawing/2014/main" xmlns="" id="{982170EF-7F40-4D95-BC9D-40FBAE0F4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01" y="683183"/>
            <a:ext cx="876828" cy="8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Hình ảnh 28" descr="Ảnh có chứa văn bản&#10;&#10;Mô tả được tạo tự động">
            <a:extLst>
              <a:ext uri="{FF2B5EF4-FFF2-40B4-BE49-F238E27FC236}">
                <a16:creationId xmlns:a16="http://schemas.microsoft.com/office/drawing/2014/main" xmlns="" id="{4A02C722-AEF6-4DE3-A002-CCDAF53E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684" y="4688159"/>
            <a:ext cx="2243041" cy="1076411"/>
          </a:xfrm>
          <a:prstGeom prst="rect">
            <a:avLst/>
          </a:prstGeom>
        </p:spPr>
      </p:pic>
      <p:pic>
        <p:nvPicPr>
          <p:cNvPr id="31" name="Picture 2" descr="Logo Facebook Vector — Download Free (AI, CDR, PNG) | by Brand Solution |  Medium">
            <a:extLst>
              <a:ext uri="{FF2B5EF4-FFF2-40B4-BE49-F238E27FC236}">
                <a16:creationId xmlns:a16="http://schemas.microsoft.com/office/drawing/2014/main" xmlns="" id="{E0E7519F-3A89-4B93-BD18-79E0801D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61" y="1141093"/>
            <a:ext cx="1912577" cy="8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Logo&#10;&#10;Description automatically generated">
            <a:extLst>
              <a:ext uri="{FF2B5EF4-FFF2-40B4-BE49-F238E27FC236}">
                <a16:creationId xmlns:a16="http://schemas.microsoft.com/office/drawing/2014/main" xmlns="" id="{E6714999-901A-47C5-994D-E00573B25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27" y="3236182"/>
            <a:ext cx="2568243" cy="852463"/>
          </a:xfrm>
          <a:prstGeom prst="roundRect">
            <a:avLst>
              <a:gd name="adj" fmla="val 7306"/>
            </a:avLst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Oval 7">
            <a:extLst>
              <a:ext uri="{FF2B5EF4-FFF2-40B4-BE49-F238E27FC236}">
                <a16:creationId xmlns:a16="http://schemas.microsoft.com/office/drawing/2014/main" xmlns="" id="{4E51EDD4-4435-4825-9FA7-FB8B008FF746}"/>
              </a:ext>
            </a:extLst>
          </p:cNvPr>
          <p:cNvSpPr/>
          <p:nvPr/>
        </p:nvSpPr>
        <p:spPr>
          <a:xfrm>
            <a:off x="6872872" y="2228928"/>
            <a:ext cx="2243041" cy="22120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xmlns="" id="{2E31F75D-4575-44EC-8384-BAA3519F1E43}"/>
              </a:ext>
            </a:extLst>
          </p:cNvPr>
          <p:cNvSpPr txBox="1"/>
          <p:nvPr/>
        </p:nvSpPr>
        <p:spPr>
          <a:xfrm>
            <a:off x="7185598" y="3053853"/>
            <a:ext cx="171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Ecommerce</a:t>
            </a:r>
          </a:p>
        </p:txBody>
      </p:sp>
      <p:sp>
        <p:nvSpPr>
          <p:cNvPr id="25" name="Tiêu đề 1">
            <a:extLst>
              <a:ext uri="{FF2B5EF4-FFF2-40B4-BE49-F238E27FC236}">
                <a16:creationId xmlns:a16="http://schemas.microsoft.com/office/drawing/2014/main" xmlns="" id="{E4DB78BB-799E-45E3-985E-1196F8D1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906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/>
              <a:t>Ivend tích hợp với hệ thống </a:t>
            </a:r>
            <a:r>
              <a:rPr lang="en-US" b="1" smtClean="0"/>
              <a:t>TMĐT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749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7D99B2E-3B8D-4F30-8F73-1A07214D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7" y="1030288"/>
            <a:ext cx="2207651" cy="2207651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xmlns="" id="{E4EE233B-8EEB-4D6B-A01A-D646B3DA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7" y="3391952"/>
            <a:ext cx="5477363" cy="1818071"/>
          </a:xfrm>
          <a:prstGeom prst="roundRect">
            <a:avLst>
              <a:gd name="adj" fmla="val 7306"/>
            </a:avLst>
          </a:prstGeom>
          <a:gradFill>
            <a:gsLst>
              <a:gs pos="0">
                <a:srgbClr val="FFFFFF"/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054195F-127E-4FDA-8D6C-B4726A3B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11" y="899475"/>
            <a:ext cx="4733824" cy="4890869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 lnSpcReduction="10000"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Nhóm khách hàng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mục sản phẩm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Kho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Bảng giá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Mã số thuế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Giao dịch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sản phẩm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Phiếu mua hàng</a:t>
            </a:r>
          </a:p>
          <a:p>
            <a:endParaRPr 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xmlns="" id="{56F8D778-BB3C-4FB6-A262-DCCAEFB6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37" y="1647977"/>
            <a:ext cx="3031004" cy="1386938"/>
          </a:xfrm>
          <a:prstGeom prst="rect">
            <a:avLst/>
          </a:prstGeom>
          <a:noFill/>
        </p:spPr>
      </p:pic>
      <p:sp>
        <p:nvSpPr>
          <p:cNvPr id="8" name="Tiêu đề 1">
            <a:extLst>
              <a:ext uri="{FF2B5EF4-FFF2-40B4-BE49-F238E27FC236}">
                <a16:creationId xmlns:a16="http://schemas.microsoft.com/office/drawing/2014/main" xmlns="" id="{AF21F512-4EF5-48C3-8268-E5BEF80E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78"/>
            <a:ext cx="12192000" cy="76360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nghiệp vụ sap B1 và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TMĐT - MAGENTO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50" y="1155669"/>
            <a:ext cx="10746465" cy="328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3137177-6272-8B43-972F-495FAE671975}"/>
              </a:ext>
            </a:extLst>
          </p:cNvPr>
          <p:cNvSpPr/>
          <p:nvPr/>
        </p:nvSpPr>
        <p:spPr>
          <a:xfrm>
            <a:off x="787650" y="1155668"/>
            <a:ext cx="10746465" cy="3286157"/>
          </a:xfrm>
          <a:prstGeom prst="rect">
            <a:avLst/>
          </a:prstGeom>
          <a:solidFill>
            <a:srgbClr val="18427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 Light" panose="020B0502040204020203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38" y="2568575"/>
            <a:ext cx="59023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altLang="en-US" sz="6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altLang="en-US" sz="6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en-US" altLang="en-US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70907" y="4628149"/>
            <a:ext cx="5450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https://ftiglobal.com.vn/</a:t>
            </a:r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861F5E7-02A4-4D23-B576-E7FFC804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78" y="7109"/>
            <a:ext cx="12195077" cy="75660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Citixsys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29D1E41-4400-4B86-85A2-0958260C8EF8}"/>
              </a:ext>
            </a:extLst>
          </p:cNvPr>
          <p:cNvSpPr txBox="1">
            <a:spLocks/>
          </p:cNvSpPr>
          <p:nvPr/>
        </p:nvSpPr>
        <p:spPr>
          <a:xfrm>
            <a:off x="0" y="706712"/>
            <a:ext cx="12188921" cy="675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Dẫn đầu công nghệ toàn cầu cho các DOANH NGHIỆP bán lẻ</a:t>
            </a:r>
          </a:p>
        </p:txBody>
      </p:sp>
      <p:sp>
        <p:nvSpPr>
          <p:cNvPr id="7" name="Title 2052">
            <a:extLst>
              <a:ext uri="{FF2B5EF4-FFF2-40B4-BE49-F238E27FC236}">
                <a16:creationId xmlns:a16="http://schemas.microsoft.com/office/drawing/2014/main" xmlns="" id="{43CB7F38-3B6D-44EB-B61A-25C8417B0B02}"/>
              </a:ext>
            </a:extLst>
          </p:cNvPr>
          <p:cNvSpPr txBox="1">
            <a:spLocks/>
          </p:cNvSpPr>
          <p:nvPr/>
        </p:nvSpPr>
        <p:spPr>
          <a:xfrm>
            <a:off x="241542" y="2865731"/>
            <a:ext cx="3493696" cy="589595"/>
          </a:xfrm>
          <a:prstGeom prst="rect">
            <a:avLst/>
          </a:prstGeom>
          <a:effectLst/>
        </p:spPr>
        <p:txBody>
          <a:bodyPr vert="horz" lIns="121704" tIns="60852" rIns="121704" bIns="60852" rtlCol="0" anchor="b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 defTabSz="1088449" fontAlgn="auto">
              <a:spcAft>
                <a:spcPts val="0"/>
              </a:spcAft>
            </a:pPr>
            <a:endParaRPr lang="en-US" sz="1999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88449" fontAlgn="auto">
              <a:spcAft>
                <a:spcPts val="0"/>
              </a:spcAft>
            </a:pPr>
            <a:r>
              <a:rPr lang="en-US" sz="18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BÁN HÀNG ĐA KÊNH CHO NGÀNH BÁN LẺ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xmlns="" id="{0FE5A88A-8F5B-41BE-9CE6-4E5DA5DCCAA1}"/>
              </a:ext>
            </a:extLst>
          </p:cNvPr>
          <p:cNvGrpSpPr/>
          <p:nvPr/>
        </p:nvGrpSpPr>
        <p:grpSpPr>
          <a:xfrm>
            <a:off x="4649737" y="1979754"/>
            <a:ext cx="7251736" cy="1152983"/>
            <a:chOff x="3556176" y="3014783"/>
            <a:chExt cx="8138280" cy="1153283"/>
          </a:xfrm>
        </p:grpSpPr>
        <p:sp>
          <p:nvSpPr>
            <p:cNvPr id="9" name="Rounded Rectangle 12">
              <a:extLst>
                <a:ext uri="{FF2B5EF4-FFF2-40B4-BE49-F238E27FC236}">
                  <a16:creationId xmlns:a16="http://schemas.microsoft.com/office/drawing/2014/main" xmlns="" id="{780745A6-D756-4BF1-B85A-51DCF4947EFF}"/>
                </a:ext>
              </a:extLst>
            </p:cNvPr>
            <p:cNvSpPr/>
            <p:nvPr/>
          </p:nvSpPr>
          <p:spPr>
            <a:xfrm>
              <a:off x="3556176" y="3021333"/>
              <a:ext cx="1929040" cy="1136533"/>
            </a:xfrm>
            <a:prstGeom prst="roundRect">
              <a:avLst>
                <a:gd name="adj" fmla="val 8240"/>
              </a:avLst>
            </a:prstGeom>
            <a:solidFill>
              <a:schemeClr val="accent2"/>
            </a:solidFill>
          </p:spPr>
          <p:txBody>
            <a:bodyPr wrap="square" lIns="91280" tIns="45706" rIns="91280" bIns="45706" anchor="t">
              <a:noAutofit/>
            </a:bodyPr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9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1500</a:t>
              </a:r>
              <a:r>
                <a:rPr lang="en-US" sz="1999" b="1" baseline="300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9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7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Khách hàng</a:t>
              </a:r>
              <a:endParaRPr lang="en-US" sz="1799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xmlns="" id="{862AF6AB-1181-4D0B-8A77-353566137982}"/>
                </a:ext>
              </a:extLst>
            </p:cNvPr>
            <p:cNvSpPr/>
            <p:nvPr/>
          </p:nvSpPr>
          <p:spPr>
            <a:xfrm>
              <a:off x="5796014" y="3014783"/>
              <a:ext cx="1751817" cy="1136533"/>
            </a:xfrm>
            <a:prstGeom prst="roundRect">
              <a:avLst>
                <a:gd name="adj" fmla="val 8240"/>
              </a:avLst>
            </a:prstGeom>
            <a:solidFill>
              <a:schemeClr val="accent3"/>
            </a:solidFill>
          </p:spPr>
          <p:txBody>
            <a:bodyPr wrap="square" lIns="91280" tIns="45706" rIns="91280" bIns="45706" anchor="t">
              <a:noAutofit/>
            </a:bodyPr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9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85+    </a:t>
              </a:r>
            </a:p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7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 gia</a:t>
              </a:r>
              <a:endParaRPr lang="en-US" sz="1799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799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le 14">
              <a:extLst>
                <a:ext uri="{FF2B5EF4-FFF2-40B4-BE49-F238E27FC236}">
                  <a16:creationId xmlns:a16="http://schemas.microsoft.com/office/drawing/2014/main" xmlns="" id="{7219AE3E-FD30-47B8-BBBC-5B1AA6EF2EEA}"/>
                </a:ext>
              </a:extLst>
            </p:cNvPr>
            <p:cNvSpPr/>
            <p:nvPr/>
          </p:nvSpPr>
          <p:spPr>
            <a:xfrm>
              <a:off x="7861214" y="3031533"/>
              <a:ext cx="1751817" cy="1136533"/>
            </a:xfrm>
            <a:prstGeom prst="roundRect">
              <a:avLst>
                <a:gd name="adj" fmla="val 8240"/>
              </a:avLst>
            </a:prstGeom>
            <a:solidFill>
              <a:schemeClr val="accent4"/>
            </a:solidFill>
          </p:spPr>
          <p:txBody>
            <a:bodyPr wrap="square" lIns="91280" tIns="45706" rIns="91280" bIns="45706" anchor="t">
              <a:noAutofit/>
            </a:bodyPr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9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</a:p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799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 tác</a:t>
              </a:r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xmlns="" id="{739D5EEF-8910-4690-8772-F92A2AA5B3FB}"/>
                </a:ext>
              </a:extLst>
            </p:cNvPr>
            <p:cNvSpPr/>
            <p:nvPr/>
          </p:nvSpPr>
          <p:spPr>
            <a:xfrm>
              <a:off x="9912626" y="3014783"/>
              <a:ext cx="1781830" cy="1136533"/>
            </a:xfrm>
            <a:prstGeom prst="roundRect">
              <a:avLst>
                <a:gd name="adj" fmla="val 8240"/>
              </a:avLst>
            </a:prstGeom>
            <a:solidFill>
              <a:schemeClr val="accent5"/>
            </a:solidFill>
          </p:spPr>
          <p:txBody>
            <a:bodyPr wrap="square" lIns="91280" tIns="45706" rIns="91280" bIns="45706" anchor="t">
              <a:noAutofit/>
            </a:bodyPr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999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10+</a:t>
              </a:r>
            </a:p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799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Văn phòng</a:t>
              </a:r>
            </a:p>
          </p:txBody>
        </p:sp>
      </p:grp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F161FDED-8588-40D1-AD73-ADD19711DD01}"/>
              </a:ext>
            </a:extLst>
          </p:cNvPr>
          <p:cNvSpPr/>
          <p:nvPr/>
        </p:nvSpPr>
        <p:spPr>
          <a:xfrm>
            <a:off x="250167" y="3869597"/>
            <a:ext cx="11711382" cy="21157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0" tIns="45706" rIns="91280" bIns="45706" rtlCol="0" anchor="ctr"/>
          <a:lstStyle/>
          <a:p>
            <a:pPr algn="ctr" defTabSz="108844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99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xmlns="" id="{1A50871F-7996-45A9-B094-604A45A6D919}"/>
              </a:ext>
            </a:extLst>
          </p:cNvPr>
          <p:cNvSpPr/>
          <p:nvPr/>
        </p:nvSpPr>
        <p:spPr>
          <a:xfrm>
            <a:off x="325353" y="3892447"/>
            <a:ext cx="11636196" cy="2092852"/>
          </a:xfrm>
          <a:prstGeom prst="rect">
            <a:avLst/>
          </a:prstGeom>
        </p:spPr>
        <p:txBody>
          <a:bodyPr wrap="square" lIns="91280" tIns="45706" rIns="91280" bIns="45706">
            <a:spAutoFit/>
          </a:bodyPr>
          <a:lstStyle/>
          <a:p>
            <a:pPr marL="342900" indent="-342900" defTabSz="1088449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Hàng nghìn khách hàng trên toàn cầu đã sử dụng iVend Retail.</a:t>
            </a:r>
          </a:p>
          <a:p>
            <a:pPr marL="342900" indent="-342900" defTabSz="1088449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Trải nghiệm khách hàng nhất quán trên tất cả các kênh.</a:t>
            </a:r>
          </a:p>
          <a:p>
            <a:pPr marL="342900" indent="-342900" defTabSz="1088449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Hệ thống triển khai trên toàn cầu.</a:t>
            </a:r>
          </a:p>
          <a:p>
            <a:pPr marL="342900" indent="-342900" defTabSz="1088449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Giải pháp toàn diện nhất để tối đa hóa doanh số, lợi nhuận và sự hài lòng của khách hàng trong một thế giới đa kênh.</a:t>
            </a:r>
          </a:p>
          <a:p>
            <a:pPr marL="342900" indent="-342900" defTabSz="1088449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Thúc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đẩy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lợi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tức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đầu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tối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đa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chủ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doanh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nghiệp.</a:t>
            </a:r>
          </a:p>
        </p:txBody>
      </p:sp>
      <p:cxnSp>
        <p:nvCxnSpPr>
          <p:cNvPr id="24" name="Straight Connector 27">
            <a:extLst>
              <a:ext uri="{FF2B5EF4-FFF2-40B4-BE49-F238E27FC236}">
                <a16:creationId xmlns:a16="http://schemas.microsoft.com/office/drawing/2014/main" xmlns="" id="{1AADCB89-5EDA-43B5-A7FE-56F880E9F657}"/>
              </a:ext>
            </a:extLst>
          </p:cNvPr>
          <p:cNvCxnSpPr/>
          <p:nvPr/>
        </p:nvCxnSpPr>
        <p:spPr>
          <a:xfrm>
            <a:off x="566067" y="4308417"/>
            <a:ext cx="113007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xmlns="" id="{9E8B4C33-5121-4AC5-949A-58BA4CEE850D}"/>
              </a:ext>
            </a:extLst>
          </p:cNvPr>
          <p:cNvCxnSpPr/>
          <p:nvPr/>
        </p:nvCxnSpPr>
        <p:spPr>
          <a:xfrm>
            <a:off x="566067" y="4703513"/>
            <a:ext cx="113007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1">
            <a:extLst>
              <a:ext uri="{FF2B5EF4-FFF2-40B4-BE49-F238E27FC236}">
                <a16:creationId xmlns:a16="http://schemas.microsoft.com/office/drawing/2014/main" xmlns="" id="{B08B4161-8F43-492F-98D9-11AB839C3F18}"/>
              </a:ext>
            </a:extLst>
          </p:cNvPr>
          <p:cNvCxnSpPr/>
          <p:nvPr/>
        </p:nvCxnSpPr>
        <p:spPr>
          <a:xfrm>
            <a:off x="566067" y="5103793"/>
            <a:ext cx="113007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2">
            <a:extLst>
              <a:ext uri="{FF2B5EF4-FFF2-40B4-BE49-F238E27FC236}">
                <a16:creationId xmlns:a16="http://schemas.microsoft.com/office/drawing/2014/main" xmlns="" id="{8EB27928-0BFF-40E9-85E5-CEB7331904CA}"/>
              </a:ext>
            </a:extLst>
          </p:cNvPr>
          <p:cNvCxnSpPr/>
          <p:nvPr/>
        </p:nvCxnSpPr>
        <p:spPr>
          <a:xfrm>
            <a:off x="600778" y="5545897"/>
            <a:ext cx="113007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7" y="1603653"/>
            <a:ext cx="3234905" cy="11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55;p15"/>
          <p:cNvGrpSpPr/>
          <p:nvPr/>
        </p:nvGrpSpPr>
        <p:grpSpPr>
          <a:xfrm>
            <a:off x="6457489" y="4026524"/>
            <a:ext cx="5549739" cy="949081"/>
            <a:chOff x="1354401" y="3599311"/>
            <a:chExt cx="4592288" cy="857965"/>
          </a:xfrm>
        </p:grpSpPr>
        <p:sp>
          <p:nvSpPr>
            <p:cNvPr id="100" name="Google Shape;56;p15"/>
            <p:cNvSpPr/>
            <p:nvPr/>
          </p:nvSpPr>
          <p:spPr>
            <a:xfrm>
              <a:off x="1372277" y="371251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Google Shape;57;p15"/>
            <p:cNvSpPr/>
            <p:nvPr/>
          </p:nvSpPr>
          <p:spPr>
            <a:xfrm>
              <a:off x="1354401" y="369583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Google Shape;58;p15"/>
            <p:cNvSpPr/>
            <p:nvPr/>
          </p:nvSpPr>
          <p:spPr>
            <a:xfrm>
              <a:off x="1706573" y="3599311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Google Shape;59;p15"/>
            <p:cNvSpPr/>
            <p:nvPr/>
          </p:nvSpPr>
          <p:spPr>
            <a:xfrm>
              <a:off x="1421594" y="4361922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Google Shape;60;p15"/>
            <p:cNvSpPr/>
            <p:nvPr/>
          </p:nvSpPr>
          <p:spPr>
            <a:xfrm>
              <a:off x="1461654" y="4361922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Google Shape;61;p15"/>
            <p:cNvSpPr/>
            <p:nvPr/>
          </p:nvSpPr>
          <p:spPr>
            <a:xfrm>
              <a:off x="1796617" y="3646988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Google Shape;62;p15"/>
            <p:cNvSpPr/>
            <p:nvPr/>
          </p:nvSpPr>
          <p:spPr>
            <a:xfrm>
              <a:off x="1500380" y="3646988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04</a:t>
              </a:r>
              <a:endParaRPr sz="40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grpSp>
          <p:nvGrpSpPr>
            <p:cNvPr id="107" name="Google Shape;63;p15"/>
            <p:cNvGrpSpPr/>
            <p:nvPr/>
          </p:nvGrpSpPr>
          <p:grpSpPr>
            <a:xfrm>
              <a:off x="2405180" y="3653612"/>
              <a:ext cx="3541509" cy="668979"/>
              <a:chOff x="5067042" y="3600593"/>
              <a:chExt cx="3541509" cy="668979"/>
            </a:xfrm>
          </p:grpSpPr>
          <p:sp>
            <p:nvSpPr>
              <p:cNvPr id="108" name="Google Shape;64;p15"/>
              <p:cNvSpPr txBox="1"/>
              <p:nvPr/>
            </p:nvSpPr>
            <p:spPr>
              <a:xfrm>
                <a:off x="5219550" y="3903872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smtClean="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Quản lý và Cung </a:t>
                </a:r>
                <a:r>
                  <a:rPr lang="en" sz="140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cấp một cách đầy đủ &amp; trực quan nhất </a:t>
                </a:r>
                <a:r>
                  <a:rPr lang="en" sz="1400" smtClean="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về các chương trình giá, chính sách CKKM</a:t>
                </a:r>
                <a:endParaRPr sz="140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109" name="Google Shape;65;p15"/>
              <p:cNvSpPr txBox="1"/>
              <p:nvPr/>
            </p:nvSpPr>
            <p:spPr>
              <a:xfrm>
                <a:off x="5067042" y="3600593"/>
                <a:ext cx="354150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sz="15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Price – Promotions - Chương Trình Khuyến Mãi</a:t>
                </a:r>
                <a:endParaRPr sz="1500" b="1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  <p:grpSp>
        <p:nvGrpSpPr>
          <p:cNvPr id="110" name="Google Shape;66;p15"/>
          <p:cNvGrpSpPr/>
          <p:nvPr/>
        </p:nvGrpSpPr>
        <p:grpSpPr>
          <a:xfrm>
            <a:off x="6464484" y="3015860"/>
            <a:ext cx="5494870" cy="935595"/>
            <a:chOff x="1354401" y="2628505"/>
            <a:chExt cx="4546885" cy="857632"/>
          </a:xfrm>
        </p:grpSpPr>
        <p:sp>
          <p:nvSpPr>
            <p:cNvPr id="111" name="Google Shape;67;p15"/>
            <p:cNvSpPr/>
            <p:nvPr/>
          </p:nvSpPr>
          <p:spPr>
            <a:xfrm>
              <a:off x="1372277" y="2741707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Google Shape;68;p15"/>
            <p:cNvSpPr/>
            <p:nvPr/>
          </p:nvSpPr>
          <p:spPr>
            <a:xfrm>
              <a:off x="1354401" y="2723832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Google Shape;69;p15"/>
            <p:cNvSpPr/>
            <p:nvPr/>
          </p:nvSpPr>
          <p:spPr>
            <a:xfrm>
              <a:off x="1706573" y="2628505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Google Shape;70;p15"/>
            <p:cNvSpPr/>
            <p:nvPr/>
          </p:nvSpPr>
          <p:spPr>
            <a:xfrm>
              <a:off x="1421594" y="3390783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Google Shape;71;p15"/>
            <p:cNvSpPr/>
            <p:nvPr/>
          </p:nvSpPr>
          <p:spPr>
            <a:xfrm>
              <a:off x="1461654" y="3390783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Google Shape;72;p15"/>
            <p:cNvSpPr/>
            <p:nvPr/>
          </p:nvSpPr>
          <p:spPr>
            <a:xfrm>
              <a:off x="1796617" y="2676182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Google Shape;73;p15"/>
            <p:cNvSpPr/>
            <p:nvPr/>
          </p:nvSpPr>
          <p:spPr>
            <a:xfrm>
              <a:off x="1500380" y="2676182"/>
              <a:ext cx="859270" cy="762304"/>
            </a:xfrm>
            <a:custGeom>
              <a:avLst/>
              <a:gdLst/>
              <a:ahLst/>
              <a:cxnLst/>
              <a:rect l="l" t="t" r="r" b="b"/>
              <a:pathLst>
                <a:path w="30909" h="27421" extrusionOk="0">
                  <a:moveTo>
                    <a:pt x="4977" y="0"/>
                  </a:moveTo>
                  <a:lnTo>
                    <a:pt x="0" y="27420"/>
                  </a:lnTo>
                  <a:lnTo>
                    <a:pt x="25932" y="27420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03</a:t>
              </a:r>
              <a:endParaRPr sz="40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grpSp>
          <p:nvGrpSpPr>
            <p:cNvPr id="118" name="Google Shape;74;p15"/>
            <p:cNvGrpSpPr/>
            <p:nvPr/>
          </p:nvGrpSpPr>
          <p:grpSpPr>
            <a:xfrm>
              <a:off x="2534763" y="2685929"/>
              <a:ext cx="3352277" cy="657887"/>
              <a:chOff x="5196625" y="3605084"/>
              <a:chExt cx="3352277" cy="657887"/>
            </a:xfrm>
          </p:grpSpPr>
          <p:sp>
            <p:nvSpPr>
              <p:cNvPr id="119" name="Google Shape;75;p15"/>
              <p:cNvSpPr txBox="1"/>
              <p:nvPr/>
            </p:nvSpPr>
            <p:spPr>
              <a:xfrm>
                <a:off x="5222700" y="3897271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smtClean="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Khai thác và quản lý tập khách hàng thân thiết, chăm sóc khách hàng &amp; nâng cao năng lực dịch vụ.</a:t>
                </a:r>
                <a:endParaRPr sz="140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120" name="Google Shape;76;p15"/>
              <p:cNvSpPr txBox="1"/>
              <p:nvPr/>
            </p:nvSpPr>
            <p:spPr>
              <a:xfrm>
                <a:off x="5196625" y="3605084"/>
                <a:ext cx="3352277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Loyalty – </a:t>
                </a:r>
                <a:r>
                  <a:rPr lang="en" sz="1700" b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Quản lý khách hàng thân thiết</a:t>
                </a:r>
                <a:endParaRPr sz="1700" b="1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  <p:grpSp>
        <p:nvGrpSpPr>
          <p:cNvPr id="121" name="Google Shape;77;p15"/>
          <p:cNvGrpSpPr/>
          <p:nvPr/>
        </p:nvGrpSpPr>
        <p:grpSpPr>
          <a:xfrm>
            <a:off x="6457091" y="1907848"/>
            <a:ext cx="5516558" cy="1033849"/>
            <a:chOff x="1354401" y="1657366"/>
            <a:chExt cx="4546885" cy="857965"/>
          </a:xfrm>
        </p:grpSpPr>
        <p:sp>
          <p:nvSpPr>
            <p:cNvPr id="122" name="Google Shape;78;p15"/>
            <p:cNvSpPr/>
            <p:nvPr/>
          </p:nvSpPr>
          <p:spPr>
            <a:xfrm>
              <a:off x="1372277" y="177056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Google Shape;79;p15"/>
            <p:cNvSpPr/>
            <p:nvPr/>
          </p:nvSpPr>
          <p:spPr>
            <a:xfrm>
              <a:off x="1354401" y="1752692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Google Shape;80;p15"/>
            <p:cNvSpPr/>
            <p:nvPr/>
          </p:nvSpPr>
          <p:spPr>
            <a:xfrm>
              <a:off x="1706573" y="165736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Google Shape;81;p15"/>
            <p:cNvSpPr/>
            <p:nvPr/>
          </p:nvSpPr>
          <p:spPr>
            <a:xfrm>
              <a:off x="1421594" y="2419977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Google Shape;82;p15"/>
            <p:cNvSpPr/>
            <p:nvPr/>
          </p:nvSpPr>
          <p:spPr>
            <a:xfrm>
              <a:off x="1461654" y="2419977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Google Shape;83;p15"/>
            <p:cNvSpPr/>
            <p:nvPr/>
          </p:nvSpPr>
          <p:spPr>
            <a:xfrm>
              <a:off x="1796617" y="170504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Google Shape;84;p15"/>
            <p:cNvSpPr/>
            <p:nvPr/>
          </p:nvSpPr>
          <p:spPr>
            <a:xfrm>
              <a:off x="1500380" y="170504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02</a:t>
              </a:r>
              <a:endParaRPr sz="40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grpSp>
          <p:nvGrpSpPr>
            <p:cNvPr id="129" name="Google Shape;85;p15"/>
            <p:cNvGrpSpPr/>
            <p:nvPr/>
          </p:nvGrpSpPr>
          <p:grpSpPr>
            <a:xfrm>
              <a:off x="2560838" y="1738815"/>
              <a:ext cx="3210900" cy="665708"/>
              <a:chOff x="5222700" y="3628942"/>
              <a:chExt cx="3210900" cy="665708"/>
            </a:xfrm>
          </p:grpSpPr>
          <p:sp>
            <p:nvSpPr>
              <p:cNvPr id="130" name="Google Shape;86;p15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Kiểm soát hàng hóa tồn kho, thúc đẩy bán hàng với giá tốt nhất.</a:t>
                </a:r>
                <a:endParaRPr sz="140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131" name="Google Shape;87;p15"/>
              <p:cNvSpPr txBox="1"/>
              <p:nvPr/>
            </p:nvSpPr>
            <p:spPr>
              <a:xfrm>
                <a:off x="5222700" y="3628942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Kiểm Soát Tồn Kho</a:t>
                </a:r>
                <a:endParaRPr sz="1700" b="1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  <p:grpSp>
        <p:nvGrpSpPr>
          <p:cNvPr id="132" name="Google Shape;88;p15"/>
          <p:cNvGrpSpPr/>
          <p:nvPr/>
        </p:nvGrpSpPr>
        <p:grpSpPr>
          <a:xfrm>
            <a:off x="6461085" y="863890"/>
            <a:ext cx="5516558" cy="948925"/>
            <a:chOff x="1354401" y="686226"/>
            <a:chExt cx="4546885" cy="857965"/>
          </a:xfrm>
        </p:grpSpPr>
        <p:sp>
          <p:nvSpPr>
            <p:cNvPr id="133" name="Google Shape;89;p15"/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Google Shape;90;p15"/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Google Shape;91;p15"/>
            <p:cNvSpPr/>
            <p:nvPr/>
          </p:nvSpPr>
          <p:spPr>
            <a:xfrm>
              <a:off x="1706573" y="68622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Google Shape;92;p15"/>
            <p:cNvSpPr/>
            <p:nvPr/>
          </p:nvSpPr>
          <p:spPr>
            <a:xfrm>
              <a:off x="1421594" y="1448838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Google Shape;93;p15"/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Google Shape;94;p15"/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Google Shape;95;p15"/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01</a:t>
              </a:r>
              <a:endParaRPr sz="40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grpSp>
          <p:nvGrpSpPr>
            <p:cNvPr id="140" name="Google Shape;96;p15"/>
            <p:cNvGrpSpPr/>
            <p:nvPr/>
          </p:nvGrpSpPr>
          <p:grpSpPr>
            <a:xfrm>
              <a:off x="2560838" y="797033"/>
              <a:ext cx="3210900" cy="636350"/>
              <a:chOff x="5222700" y="3658300"/>
              <a:chExt cx="3210900" cy="636350"/>
            </a:xfrm>
          </p:grpSpPr>
          <p:sp>
            <p:nvSpPr>
              <p:cNvPr id="141" name="Google Shape;97;p15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Tương thích mua sắm trên cả trực tuyến &amp; ngoại tuyến.</a:t>
                </a:r>
                <a:endParaRPr sz="140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142" name="Google Shape;98;p15"/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Trải Nghiệm Khách hàng</a:t>
                </a:r>
                <a:endParaRPr sz="1700" b="1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xmlns="" id="{35F48A5D-C2DC-466F-B3CC-29106424C9A9}"/>
              </a:ext>
            </a:extLst>
          </p:cNvPr>
          <p:cNvSpPr txBox="1">
            <a:spLocks/>
          </p:cNvSpPr>
          <p:nvPr/>
        </p:nvSpPr>
        <p:spPr>
          <a:xfrm>
            <a:off x="6453682" y="221863"/>
            <a:ext cx="5473267" cy="515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Những Lợi ích mang lại</a:t>
            </a:r>
          </a:p>
        </p:txBody>
      </p:sp>
      <p:grpSp>
        <p:nvGrpSpPr>
          <p:cNvPr id="70" name="Google Shape;55;p15">
            <a:extLst>
              <a:ext uri="{FF2B5EF4-FFF2-40B4-BE49-F238E27FC236}">
                <a16:creationId xmlns:a16="http://schemas.microsoft.com/office/drawing/2014/main" xmlns="" id="{0CAF8B0D-D6E8-495B-A3A7-D860C540508F}"/>
              </a:ext>
            </a:extLst>
          </p:cNvPr>
          <p:cNvGrpSpPr/>
          <p:nvPr/>
        </p:nvGrpSpPr>
        <p:grpSpPr>
          <a:xfrm>
            <a:off x="6453682" y="5076116"/>
            <a:ext cx="5494870" cy="922976"/>
            <a:chOff x="1354401" y="3599311"/>
            <a:chExt cx="4546885" cy="857965"/>
          </a:xfrm>
        </p:grpSpPr>
        <p:sp>
          <p:nvSpPr>
            <p:cNvPr id="71" name="Google Shape;56;p15">
              <a:extLst>
                <a:ext uri="{FF2B5EF4-FFF2-40B4-BE49-F238E27FC236}">
                  <a16:creationId xmlns:a16="http://schemas.microsoft.com/office/drawing/2014/main" xmlns="" id="{6AC1F1AF-B042-48DA-B9E8-9B04F7B8C089}"/>
                </a:ext>
              </a:extLst>
            </p:cNvPr>
            <p:cNvSpPr/>
            <p:nvPr/>
          </p:nvSpPr>
          <p:spPr>
            <a:xfrm>
              <a:off x="1372277" y="371251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Google Shape;57;p15">
              <a:extLst>
                <a:ext uri="{FF2B5EF4-FFF2-40B4-BE49-F238E27FC236}">
                  <a16:creationId xmlns:a16="http://schemas.microsoft.com/office/drawing/2014/main" xmlns="" id="{AC431D7C-CF04-4120-BF5B-C68C976DF6AC}"/>
                </a:ext>
              </a:extLst>
            </p:cNvPr>
            <p:cNvSpPr/>
            <p:nvPr/>
          </p:nvSpPr>
          <p:spPr>
            <a:xfrm>
              <a:off x="1354401" y="369583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58;p15">
              <a:extLst>
                <a:ext uri="{FF2B5EF4-FFF2-40B4-BE49-F238E27FC236}">
                  <a16:creationId xmlns:a16="http://schemas.microsoft.com/office/drawing/2014/main" xmlns="" id="{8401405E-E927-4E93-A8D6-4F1AE59CF137}"/>
                </a:ext>
              </a:extLst>
            </p:cNvPr>
            <p:cNvSpPr/>
            <p:nvPr/>
          </p:nvSpPr>
          <p:spPr>
            <a:xfrm>
              <a:off x="1706573" y="3599311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Google Shape;59;p15">
              <a:extLst>
                <a:ext uri="{FF2B5EF4-FFF2-40B4-BE49-F238E27FC236}">
                  <a16:creationId xmlns:a16="http://schemas.microsoft.com/office/drawing/2014/main" xmlns="" id="{4F5CA1F9-1849-459F-9B45-0DAD0C1AE5C7}"/>
                </a:ext>
              </a:extLst>
            </p:cNvPr>
            <p:cNvSpPr/>
            <p:nvPr/>
          </p:nvSpPr>
          <p:spPr>
            <a:xfrm>
              <a:off x="1421594" y="4361922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Google Shape;60;p15">
              <a:extLst>
                <a:ext uri="{FF2B5EF4-FFF2-40B4-BE49-F238E27FC236}">
                  <a16:creationId xmlns:a16="http://schemas.microsoft.com/office/drawing/2014/main" xmlns="" id="{9A139D16-1351-4095-91DD-FEE64663273F}"/>
                </a:ext>
              </a:extLst>
            </p:cNvPr>
            <p:cNvSpPr/>
            <p:nvPr/>
          </p:nvSpPr>
          <p:spPr>
            <a:xfrm>
              <a:off x="1461654" y="4361922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Google Shape;61;p15">
              <a:extLst>
                <a:ext uri="{FF2B5EF4-FFF2-40B4-BE49-F238E27FC236}">
                  <a16:creationId xmlns:a16="http://schemas.microsoft.com/office/drawing/2014/main" xmlns="" id="{E0D7071E-3B18-4B61-9F07-134FE8182FFB}"/>
                </a:ext>
              </a:extLst>
            </p:cNvPr>
            <p:cNvSpPr/>
            <p:nvPr/>
          </p:nvSpPr>
          <p:spPr>
            <a:xfrm>
              <a:off x="1796617" y="3646988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Google Shape;62;p15">
              <a:extLst>
                <a:ext uri="{FF2B5EF4-FFF2-40B4-BE49-F238E27FC236}">
                  <a16:creationId xmlns:a16="http://schemas.microsoft.com/office/drawing/2014/main" xmlns="" id="{38087277-9F37-4D7A-9FDE-7D5E8CE7D151}"/>
                </a:ext>
              </a:extLst>
            </p:cNvPr>
            <p:cNvSpPr/>
            <p:nvPr/>
          </p:nvSpPr>
          <p:spPr>
            <a:xfrm>
              <a:off x="1500380" y="3646988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05</a:t>
              </a:r>
              <a:endParaRPr sz="400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grpSp>
          <p:nvGrpSpPr>
            <p:cNvPr id="80" name="Google Shape;63;p15">
              <a:extLst>
                <a:ext uri="{FF2B5EF4-FFF2-40B4-BE49-F238E27FC236}">
                  <a16:creationId xmlns:a16="http://schemas.microsoft.com/office/drawing/2014/main" xmlns="" id="{C36F2428-C339-4076-A1DD-06E469FDF464}"/>
                </a:ext>
              </a:extLst>
            </p:cNvPr>
            <p:cNvGrpSpPr/>
            <p:nvPr/>
          </p:nvGrpSpPr>
          <p:grpSpPr>
            <a:xfrm>
              <a:off x="2560838" y="3670249"/>
              <a:ext cx="3210900" cy="677420"/>
              <a:chOff x="5222700" y="3617230"/>
              <a:chExt cx="3210900" cy="677420"/>
            </a:xfrm>
          </p:grpSpPr>
          <p:sp>
            <p:nvSpPr>
              <p:cNvPr id="83" name="Google Shape;64;p15">
                <a:extLst>
                  <a:ext uri="{FF2B5EF4-FFF2-40B4-BE49-F238E27FC236}">
                    <a16:creationId xmlns:a16="http://schemas.microsoft.com/office/drawing/2014/main" xmlns="" id="{E9421866-6621-4965-8E25-9C62EF32042D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C</a:t>
                </a:r>
                <a:r>
                  <a:rPr lang="en" sz="140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ó thể tự thiết kế được linh hoạt giao diện POS hoặc báo cáo.</a:t>
                </a:r>
                <a:endParaRPr sz="140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84" name="Google Shape;65;p15">
                <a:extLst>
                  <a:ext uri="{FF2B5EF4-FFF2-40B4-BE49-F238E27FC236}">
                    <a16:creationId xmlns:a16="http://schemas.microsoft.com/office/drawing/2014/main" xmlns="" id="{A2F494A3-8B4E-4473-9325-1D135FC2DBA5}"/>
                  </a:ext>
                </a:extLst>
              </p:cNvPr>
              <p:cNvSpPr txBox="1"/>
              <p:nvPr/>
            </p:nvSpPr>
            <p:spPr>
              <a:xfrm>
                <a:off x="5222700" y="361723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Thể Hiện Ý Tưởng Doanh nghiệp</a:t>
                </a:r>
                <a:endParaRPr sz="1700" b="1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  <p:sp>
        <p:nvSpPr>
          <p:cNvPr id="85" name="TextBox 59">
            <a:extLst>
              <a:ext uri="{FF2B5EF4-FFF2-40B4-BE49-F238E27FC236}">
                <a16:creationId xmlns:a16="http://schemas.microsoft.com/office/drawing/2014/main" xmlns="" id="{51BC4837-7629-4949-BF59-CB1D04B0F0A6}"/>
              </a:ext>
            </a:extLst>
          </p:cNvPr>
          <p:cNvSpPr txBox="1"/>
          <p:nvPr/>
        </p:nvSpPr>
        <p:spPr>
          <a:xfrm>
            <a:off x="458819" y="2285700"/>
            <a:ext cx="115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máy</a:t>
            </a:r>
          </a:p>
        </p:txBody>
      </p:sp>
      <p:sp>
        <p:nvSpPr>
          <p:cNvPr id="86" name="TextBox 60">
            <a:extLst>
              <a:ext uri="{FF2B5EF4-FFF2-40B4-BE49-F238E27FC236}">
                <a16:creationId xmlns:a16="http://schemas.microsoft.com/office/drawing/2014/main" xmlns="" id="{BA337727-8C56-470F-B8A4-0246AF69C9AB}"/>
              </a:ext>
            </a:extLst>
          </p:cNvPr>
          <p:cNvSpPr txBox="1"/>
          <p:nvPr/>
        </p:nvSpPr>
        <p:spPr>
          <a:xfrm>
            <a:off x="405559" y="3798197"/>
            <a:ext cx="125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1">
                <a:solidFill>
                  <a:srgbClr val="FFFF00"/>
                </a:solidFill>
              </a:rPr>
              <a:t>Trang sức </a:t>
            </a:r>
          </a:p>
        </p:txBody>
      </p:sp>
      <p:sp>
        <p:nvSpPr>
          <p:cNvPr id="87" name="TextBox 61">
            <a:extLst>
              <a:ext uri="{FF2B5EF4-FFF2-40B4-BE49-F238E27FC236}">
                <a16:creationId xmlns:a16="http://schemas.microsoft.com/office/drawing/2014/main" xmlns="" id="{6B46BA4A-8DF0-451A-8841-69AB4E6117E0}"/>
              </a:ext>
            </a:extLst>
          </p:cNvPr>
          <p:cNvSpPr txBox="1"/>
          <p:nvPr/>
        </p:nvSpPr>
        <p:spPr>
          <a:xfrm>
            <a:off x="519383" y="5285417"/>
            <a:ext cx="103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 hồ</a:t>
            </a:r>
          </a:p>
        </p:txBody>
      </p:sp>
      <p:sp>
        <p:nvSpPr>
          <p:cNvPr id="88" name="TextBox 62">
            <a:extLst>
              <a:ext uri="{FF2B5EF4-FFF2-40B4-BE49-F238E27FC236}">
                <a16:creationId xmlns:a16="http://schemas.microsoft.com/office/drawing/2014/main" xmlns="" id="{C5D66FE5-E946-417E-AE7A-C3ED3F17849B}"/>
              </a:ext>
            </a:extLst>
          </p:cNvPr>
          <p:cNvSpPr txBox="1"/>
          <p:nvPr/>
        </p:nvSpPr>
        <p:spPr>
          <a:xfrm>
            <a:off x="2296531" y="2285700"/>
            <a:ext cx="128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 trang</a:t>
            </a:r>
          </a:p>
        </p:txBody>
      </p:sp>
      <p:sp>
        <p:nvSpPr>
          <p:cNvPr id="89" name="TextBox 63">
            <a:extLst>
              <a:ext uri="{FF2B5EF4-FFF2-40B4-BE49-F238E27FC236}">
                <a16:creationId xmlns:a16="http://schemas.microsoft.com/office/drawing/2014/main" xmlns="" id="{F67EBA72-759A-45A3-8942-9DC30F75880E}"/>
              </a:ext>
            </a:extLst>
          </p:cNvPr>
          <p:cNvSpPr txBox="1"/>
          <p:nvPr/>
        </p:nvSpPr>
        <p:spPr>
          <a:xfrm>
            <a:off x="2424383" y="3798197"/>
            <a:ext cx="103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 cụ</a:t>
            </a:r>
          </a:p>
        </p:txBody>
      </p:sp>
      <p:sp>
        <p:nvSpPr>
          <p:cNvPr id="90" name="TextBox 64">
            <a:extLst>
              <a:ext uri="{FF2B5EF4-FFF2-40B4-BE49-F238E27FC236}">
                <a16:creationId xmlns:a16="http://schemas.microsoft.com/office/drawing/2014/main" xmlns="" id="{0CF7A336-DE46-440D-8D40-EE41C78C44E8}"/>
              </a:ext>
            </a:extLst>
          </p:cNvPr>
          <p:cNvSpPr txBox="1"/>
          <p:nvPr/>
        </p:nvSpPr>
        <p:spPr>
          <a:xfrm>
            <a:off x="2464760" y="5285417"/>
            <a:ext cx="95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 thị</a:t>
            </a:r>
          </a:p>
        </p:txBody>
      </p:sp>
      <p:sp>
        <p:nvSpPr>
          <p:cNvPr id="91" name="TextBox 65">
            <a:extLst>
              <a:ext uri="{FF2B5EF4-FFF2-40B4-BE49-F238E27FC236}">
                <a16:creationId xmlns:a16="http://schemas.microsoft.com/office/drawing/2014/main" xmlns="" id="{75340A93-F63F-4F3E-88C2-69C813E4BACA}"/>
              </a:ext>
            </a:extLst>
          </p:cNvPr>
          <p:cNvSpPr txBox="1"/>
          <p:nvPr/>
        </p:nvSpPr>
        <p:spPr>
          <a:xfrm>
            <a:off x="4448137" y="2285700"/>
            <a:ext cx="110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Giày dép</a:t>
            </a:r>
          </a:p>
        </p:txBody>
      </p:sp>
      <p:sp>
        <p:nvSpPr>
          <p:cNvPr id="92" name="TextBox 66">
            <a:extLst>
              <a:ext uri="{FF2B5EF4-FFF2-40B4-BE49-F238E27FC236}">
                <a16:creationId xmlns:a16="http://schemas.microsoft.com/office/drawing/2014/main" xmlns="" id="{448CE821-8EC6-4DFD-BFCD-56BBD1F471A3}"/>
              </a:ext>
            </a:extLst>
          </p:cNvPr>
          <p:cNvSpPr txBox="1"/>
          <p:nvPr/>
        </p:nvSpPr>
        <p:spPr>
          <a:xfrm>
            <a:off x="4150385" y="3798197"/>
            <a:ext cx="168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hàng sách</a:t>
            </a:r>
          </a:p>
        </p:txBody>
      </p:sp>
      <p:sp>
        <p:nvSpPr>
          <p:cNvPr id="93" name="TextBox 67">
            <a:extLst>
              <a:ext uri="{FF2B5EF4-FFF2-40B4-BE49-F238E27FC236}">
                <a16:creationId xmlns:a16="http://schemas.microsoft.com/office/drawing/2014/main" xmlns="" id="{77F5D6A4-6067-4752-ACB0-25247E9BC865}"/>
              </a:ext>
            </a:extLst>
          </p:cNvPr>
          <p:cNvSpPr txBox="1"/>
          <p:nvPr/>
        </p:nvSpPr>
        <p:spPr>
          <a:xfrm>
            <a:off x="4118425" y="5285417"/>
            <a:ext cx="174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hàng rượu</a:t>
            </a: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xmlns="" id="{35F48A5D-C2DC-466F-B3CC-29106424C9A9}"/>
              </a:ext>
            </a:extLst>
          </p:cNvPr>
          <p:cNvSpPr txBox="1">
            <a:spLocks/>
          </p:cNvSpPr>
          <p:nvPr/>
        </p:nvSpPr>
        <p:spPr>
          <a:xfrm>
            <a:off x="0" y="221863"/>
            <a:ext cx="6107979" cy="515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THÀNH CÔNG TRONG TẤT CẢ NGÀNH BÁN LẺ </a:t>
            </a:r>
          </a:p>
        </p:txBody>
      </p:sp>
      <p:pic>
        <p:nvPicPr>
          <p:cNvPr id="95" name="Picture 2" descr="Biểu tượng đôi giày icon - pinkshoes shoes freetouse - Vector Free">
            <a:extLst>
              <a:ext uri="{FF2B5EF4-FFF2-40B4-BE49-F238E27FC236}">
                <a16:creationId xmlns:a16="http://schemas.microsoft.com/office/drawing/2014/main" xmlns="" id="{5BDA1ABF-B4CB-4288-9597-3207253B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60" y="1177232"/>
            <a:ext cx="1530132" cy="1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Mặt dây chuyền vàng trắng 14k đính đá topaz pnj phượng hoàng tpxmw000178 |  pnj.com.vn">
            <a:extLst>
              <a:ext uri="{FF2B5EF4-FFF2-40B4-BE49-F238E27FC236}">
                <a16:creationId xmlns:a16="http://schemas.microsoft.com/office/drawing/2014/main" xmlns="" id="{AAC86380-2CC0-4672-B42A-D622767D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" y="2662303"/>
            <a:ext cx="1412241" cy="13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>
            <a:extLst>
              <a:ext uri="{FF2B5EF4-FFF2-40B4-BE49-F238E27FC236}">
                <a16:creationId xmlns:a16="http://schemas.microsoft.com/office/drawing/2014/main" xmlns="" id="{8D0FD468-3C1D-4E79-B5D4-C7C4A3FE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242" y="1028400"/>
            <a:ext cx="1288377" cy="1257300"/>
          </a:xfrm>
          <a:prstGeom prst="rect">
            <a:avLst/>
          </a:prstGeom>
        </p:spPr>
      </p:pic>
      <p:pic>
        <p:nvPicPr>
          <p:cNvPr id="98" name="Picture 8" descr="A picture containing text, athletic game, sport, tennis&#10;&#10;Description automatically generated">
            <a:extLst>
              <a:ext uri="{FF2B5EF4-FFF2-40B4-BE49-F238E27FC236}">
                <a16:creationId xmlns:a16="http://schemas.microsoft.com/office/drawing/2014/main" xmlns="" id="{C6A3F0BE-5655-4EEF-9A19-76230B1AB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403" y="2532241"/>
            <a:ext cx="1678794" cy="1638300"/>
          </a:xfrm>
          <a:prstGeom prst="rect">
            <a:avLst/>
          </a:prstGeom>
        </p:spPr>
      </p:pic>
      <p:pic>
        <p:nvPicPr>
          <p:cNvPr id="144" name="Picture 10" descr="A stack of books&#10;&#10;Description automatically generated">
            <a:extLst>
              <a:ext uri="{FF2B5EF4-FFF2-40B4-BE49-F238E27FC236}">
                <a16:creationId xmlns:a16="http://schemas.microsoft.com/office/drawing/2014/main" xmlns="" id="{3CA29C03-E6A7-4B9C-B9C3-2F310CB17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823" y="2469983"/>
            <a:ext cx="1502593" cy="163739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" y="1033439"/>
            <a:ext cx="1417865" cy="1383665"/>
          </a:xfrm>
          <a:prstGeom prst="rect">
            <a:avLst/>
          </a:prstGeom>
        </p:spPr>
      </p:pic>
      <p:pic>
        <p:nvPicPr>
          <p:cNvPr id="146" name="Picture 145" descr="A picture containing watch&#10;&#10;Description automatically generated">
            <a:extLst>
              <a:ext uri="{FF2B5EF4-FFF2-40B4-BE49-F238E27FC236}">
                <a16:creationId xmlns:a16="http://schemas.microsoft.com/office/drawing/2014/main" xmlns="" id="{4BEB22AB-A2A4-49DC-AFDC-9D2563C0F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63" y="4214827"/>
            <a:ext cx="1004196" cy="1173044"/>
          </a:xfrm>
          <a:prstGeom prst="rect">
            <a:avLst/>
          </a:prstGeom>
        </p:spPr>
      </p:pic>
      <p:pic>
        <p:nvPicPr>
          <p:cNvPr id="147" name="Picture 146" descr="A picture containing LEGO, toy&#10;&#10;Description automatically generated">
            <a:extLst>
              <a:ext uri="{FF2B5EF4-FFF2-40B4-BE49-F238E27FC236}">
                <a16:creationId xmlns:a16="http://schemas.microsoft.com/office/drawing/2014/main" xmlns="" id="{B1554E66-4A50-4CFD-90FA-42B7686F2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621" y="4264762"/>
            <a:ext cx="1570575" cy="1106944"/>
          </a:xfrm>
          <a:prstGeom prst="rect">
            <a:avLst/>
          </a:prstGeom>
        </p:spPr>
      </p:pic>
      <p:pic>
        <p:nvPicPr>
          <p:cNvPr id="148" name="Picture 147" descr="A picture containing weapon&#10;&#10;Description automatically generated">
            <a:extLst>
              <a:ext uri="{FF2B5EF4-FFF2-40B4-BE49-F238E27FC236}">
                <a16:creationId xmlns:a16="http://schemas.microsoft.com/office/drawing/2014/main" xmlns="" id="{8274EBAE-5D91-4199-BF39-C5F1CB030C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8730" y="4137377"/>
            <a:ext cx="1286199" cy="1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192000" cy="630282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DUNG:</a:t>
            </a:r>
            <a:endParaRPr lang="en-US" sz="2400" u="sng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tổng thể hệ thống iVend Retail và hệ sinh thái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iVend Retail – hệ thống quản trị quản lý cho ngành bán lẻ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tích hợp với các hệ thống khác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CF73BA0B-1BBF-4EA0-95FB-626CC0ED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02407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Mô hình tổng thể hệ thống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xmlns="" id="{CFD22D37-6D47-413B-96E8-FCDA7B4B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6" y="602407"/>
            <a:ext cx="10617355" cy="5711307"/>
          </a:xfrm>
        </p:spPr>
      </p:pic>
    </p:spTree>
    <p:extLst>
      <p:ext uri="{BB962C8B-B14F-4D97-AF65-F5344CB8AC3E}">
        <p14:creationId xmlns:p14="http://schemas.microsoft.com/office/powerpoint/2010/main" val="139095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xmlns="" id="{9421C0B1-1DED-4967-83C9-18675EFBCB8A}"/>
              </a:ext>
            </a:extLst>
          </p:cNvPr>
          <p:cNvSpPr txBox="1">
            <a:spLocks/>
          </p:cNvSpPr>
          <p:nvPr/>
        </p:nvSpPr>
        <p:spPr bwMode="auto">
          <a:xfrm>
            <a:off x="0" y="252311"/>
            <a:ext cx="12188922" cy="47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  <a:noAutofit/>
          </a:bodyPr>
          <a:lstStyle>
            <a:lvl1pPr algn="l" defTabSz="1217613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defTabSz="12176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 TRONG NGÀNH BÁN LẺ</a:t>
            </a: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xmlns="" id="{FCCC1D28-EEDB-4105-86CA-AD6E0A648EBC}"/>
              </a:ext>
            </a:extLst>
          </p:cNvPr>
          <p:cNvSpPr/>
          <p:nvPr/>
        </p:nvSpPr>
        <p:spPr>
          <a:xfrm>
            <a:off x="4610476" y="881324"/>
            <a:ext cx="6754698" cy="4054615"/>
          </a:xfrm>
          <a:prstGeom prst="rect">
            <a:avLst/>
          </a:prstGeom>
        </p:spPr>
        <p:txBody>
          <a:bodyPr wrap="square" numCol="1" spcCol="457200">
            <a:noAutofit/>
          </a:bodyPr>
          <a:lstStyle/>
          <a:p>
            <a:pPr marL="347663" lvl="1" indent="-3429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doanh nghiệp chưa tích hợp được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liền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 khác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nghiệp.</a:t>
            </a:r>
          </a:p>
          <a:p>
            <a:pPr marL="347663" lvl="1" indent="-3429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kiểm soát được lượng hàng hóa mua vào bán ra và hàng hóa tồn kho một các triệt để.</a:t>
            </a:r>
          </a:p>
          <a:p>
            <a:pPr marL="347663" lvl="1" indent="-3429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quản lý được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những khách hàng thân thiết.</a:t>
            </a:r>
          </a:p>
          <a:p>
            <a:pPr marL="347663" lvl="1" indent="-3429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đồng bộ được các chính sách khuyến mại và bảng giá cho các chuỗi.</a:t>
            </a:r>
          </a:p>
          <a:p>
            <a:pPr marL="347663" lvl="1" indent="-342900"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 khăn trong việc thay đổi hoặc mở rộng kinh doanh.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11" y="1110882"/>
            <a:ext cx="2553418" cy="2846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89" y="4763490"/>
            <a:ext cx="2309764" cy="1529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916" y="4763492"/>
            <a:ext cx="3154515" cy="1529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431" y="4763491"/>
            <a:ext cx="1953491" cy="15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9">
            <a:extLst>
              <a:ext uri="{FF2B5EF4-FFF2-40B4-BE49-F238E27FC236}">
                <a16:creationId xmlns="" xmlns:a16="http://schemas.microsoft.com/office/drawing/2014/main" id="{8BD1D109-E9F4-45AF-BA8B-FB9F534BAD8A}"/>
              </a:ext>
            </a:extLst>
          </p:cNvPr>
          <p:cNvGrpSpPr/>
          <p:nvPr/>
        </p:nvGrpSpPr>
        <p:grpSpPr>
          <a:xfrm>
            <a:off x="1251857" y="921952"/>
            <a:ext cx="9902454" cy="4849124"/>
            <a:chOff x="1478383" y="794467"/>
            <a:chExt cx="10323777" cy="5376300"/>
          </a:xfrm>
        </p:grpSpPr>
        <p:sp>
          <p:nvSpPr>
            <p:cNvPr id="5" name="Oval 55">
              <a:extLst>
                <a:ext uri="{FF2B5EF4-FFF2-40B4-BE49-F238E27FC236}">
                  <a16:creationId xmlns="" xmlns:a16="http://schemas.microsoft.com/office/drawing/2014/main" id="{88B0192E-2652-4B5A-B806-0808D5B52C18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glow rad="127000">
                <a:schemeClr val="bg2">
                  <a:lumMod val="40000"/>
                  <a:lumOff val="60000"/>
                </a:schemeClr>
              </a:glow>
              <a:innerShdw blurRad="63500" dist="50800" dir="10800000">
                <a:prstClr val="black">
                  <a:alpha val="50000"/>
                </a:prstClr>
              </a:inn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3">
              <a:extLst>
                <a:ext uri="{FF2B5EF4-FFF2-40B4-BE49-F238E27FC236}">
                  <a16:creationId xmlns="" xmlns:a16="http://schemas.microsoft.com/office/drawing/2014/main" id="{82D615AB-0A3F-4D42-8E03-13215D8991BB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54000">
                  <a:schemeClr val="accent6">
                    <a:lumMod val="5000"/>
                    <a:lumOff val="95000"/>
                  </a:schemeClr>
                </a:gs>
                <a:gs pos="100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558800"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19">
              <a:extLst>
                <a:ext uri="{FF2B5EF4-FFF2-40B4-BE49-F238E27FC236}">
                  <a16:creationId xmlns="" xmlns:a16="http://schemas.microsoft.com/office/drawing/2014/main" id="{955C0511-F79F-4206-AEFA-00E169700B22}"/>
                </a:ext>
              </a:extLst>
            </p:cNvPr>
            <p:cNvSpPr/>
            <p:nvPr/>
          </p:nvSpPr>
          <p:spPr>
            <a:xfrm>
              <a:off x="7062594" y="1036078"/>
              <a:ext cx="3691885" cy="803545"/>
            </a:xfrm>
            <a:prstGeom prst="roundRect">
              <a:avLst>
                <a:gd name="adj" fmla="val 50000"/>
              </a:avLst>
            </a:prstGeom>
            <a:blipFill>
              <a:blip r:embed="rId2"/>
              <a:tile tx="0" ty="0" sx="100000" sy="100000" flip="none" algn="tl"/>
            </a:blipFill>
            <a:ln>
              <a:noFill/>
            </a:ln>
            <a:effectLst>
              <a:glow rad="127000">
                <a:schemeClr val="accent1"/>
              </a:glow>
              <a:innerShdw blurRad="254000" dist="381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20">
              <a:extLst>
                <a:ext uri="{FF2B5EF4-FFF2-40B4-BE49-F238E27FC236}">
                  <a16:creationId xmlns="" xmlns:a16="http://schemas.microsoft.com/office/drawing/2014/main" id="{D03E45B6-B1BC-4850-BDC4-500C778FCA4D}"/>
                </a:ext>
              </a:extLst>
            </p:cNvPr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glow rad="127000">
                <a:schemeClr val="accent5"/>
              </a:glow>
              <a:innerShdw blurRad="254000" dist="381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21">
              <a:extLst>
                <a:ext uri="{FF2B5EF4-FFF2-40B4-BE49-F238E27FC236}">
                  <a16:creationId xmlns="" xmlns:a16="http://schemas.microsoft.com/office/drawing/2014/main" id="{64F41A77-8C5C-49AE-A9A2-829DAEF561BD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glow rad="127000">
                <a:schemeClr val="accent2">
                  <a:lumMod val="20000"/>
                  <a:lumOff val="80000"/>
                </a:schemeClr>
              </a:glow>
              <a:innerShdw blurRad="254000" dist="381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22">
              <a:extLst>
                <a:ext uri="{FF2B5EF4-FFF2-40B4-BE49-F238E27FC236}">
                  <a16:creationId xmlns="" xmlns:a16="http://schemas.microsoft.com/office/drawing/2014/main" id="{B5FA97C8-C57B-40CF-805B-395A02441369}"/>
                </a:ext>
              </a:extLst>
            </p:cNvPr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>
              <a:glow rad="127000">
                <a:schemeClr val="accent2">
                  <a:lumMod val="75000"/>
                </a:schemeClr>
              </a:glow>
              <a:innerShdw blurRad="254000" dist="381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23">
              <a:extLst>
                <a:ext uri="{FF2B5EF4-FFF2-40B4-BE49-F238E27FC236}">
                  <a16:creationId xmlns="" xmlns:a16="http://schemas.microsoft.com/office/drawing/2014/main" id="{BB58DC67-A378-4095-B3CC-5AB33657C228}"/>
                </a:ext>
              </a:extLst>
            </p:cNvPr>
            <p:cNvSpPr/>
            <p:nvPr/>
          </p:nvSpPr>
          <p:spPr>
            <a:xfrm>
              <a:off x="7062594" y="5125612"/>
              <a:ext cx="3691885" cy="803545"/>
            </a:xfrm>
            <a:prstGeom prst="roundRect">
              <a:avLst>
                <a:gd name="adj" fmla="val 50000"/>
              </a:avLst>
            </a:prstGeom>
            <a:blipFill>
              <a:blip r:embed="rId5"/>
              <a:tile tx="0" ty="0" sx="100000" sy="100000" flip="none" algn="tl"/>
            </a:blipFill>
            <a:ln>
              <a:noFill/>
            </a:ln>
            <a:effectLst>
              <a:glow rad="127000">
                <a:schemeClr val="accent6">
                  <a:lumMod val="75000"/>
                </a:schemeClr>
              </a:glow>
              <a:innerShdw blurRad="254000" dist="381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32">
              <a:extLst>
                <a:ext uri="{FF2B5EF4-FFF2-40B4-BE49-F238E27FC236}">
                  <a16:creationId xmlns="" xmlns:a16="http://schemas.microsoft.com/office/drawing/2014/main" id="{363A2A1B-E442-48F8-A3BF-5E33A9BEF559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2">
                  <a:lumMod val="75000"/>
                  <a:alpha val="9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3" name="Oval 33">
              <a:extLst>
                <a:ext uri="{FF2B5EF4-FFF2-40B4-BE49-F238E27FC236}">
                  <a16:creationId xmlns="" xmlns:a16="http://schemas.microsoft.com/office/drawing/2014/main" id="{BA7ED75A-976C-4C8D-B470-E73644D9A80F}"/>
                </a:ext>
              </a:extLst>
            </p:cNvPr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34">
              <a:extLst>
                <a:ext uri="{FF2B5EF4-FFF2-40B4-BE49-F238E27FC236}">
                  <a16:creationId xmlns="" xmlns:a16="http://schemas.microsoft.com/office/drawing/2014/main" id="{C761E547-807C-446A-9E59-E01715BDC582}"/>
                </a:ext>
              </a:extLst>
            </p:cNvPr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35">
              <a:extLst>
                <a:ext uri="{FF2B5EF4-FFF2-40B4-BE49-F238E27FC236}">
                  <a16:creationId xmlns="" xmlns:a16="http://schemas.microsoft.com/office/drawing/2014/main" id="{C6FA520B-DDD9-45D7-A81B-2E5504E56011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36">
              <a:extLst>
                <a:ext uri="{FF2B5EF4-FFF2-40B4-BE49-F238E27FC236}">
                  <a16:creationId xmlns="" xmlns:a16="http://schemas.microsoft.com/office/drawing/2014/main" id="{E5A7DF5E-A2BD-4A2F-AAF2-8F1DFB21FB9A}"/>
                </a:ext>
              </a:extLst>
            </p:cNvPr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37">
              <a:extLst>
                <a:ext uri="{FF2B5EF4-FFF2-40B4-BE49-F238E27FC236}">
                  <a16:creationId xmlns="" xmlns:a16="http://schemas.microsoft.com/office/drawing/2014/main" id="{71CEA20E-3D92-4AF3-B053-C80F3F3EA1C8}"/>
                </a:ext>
              </a:extLst>
            </p:cNvPr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40">
              <a:extLst>
                <a:ext uri="{FF2B5EF4-FFF2-40B4-BE49-F238E27FC236}">
                  <a16:creationId xmlns="" xmlns:a16="http://schemas.microsoft.com/office/drawing/2014/main" id="{19882853-CF05-4C4E-8746-224D3E59D674}"/>
                </a:ext>
              </a:extLst>
            </p:cNvPr>
            <p:cNvCxnSpPr>
              <a:stCxn id="13" idx="6"/>
              <a:endCxn id="7" idx="1"/>
            </p:cNvCxnSpPr>
            <p:nvPr/>
          </p:nvCxnSpPr>
          <p:spPr>
            <a:xfrm>
              <a:off x="5663172" y="1437850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1">
              <a:extLst>
                <a:ext uri="{FF2B5EF4-FFF2-40B4-BE49-F238E27FC236}">
                  <a16:creationId xmlns="" xmlns:a16="http://schemas.microsoft.com/office/drawing/2014/main" id="{3E40D0C3-647F-4DC5-A819-66F8E069CCC1}"/>
                </a:ext>
              </a:extLst>
            </p:cNvPr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4">
              <a:extLst>
                <a:ext uri="{FF2B5EF4-FFF2-40B4-BE49-F238E27FC236}">
                  <a16:creationId xmlns="" xmlns:a16="http://schemas.microsoft.com/office/drawing/2014/main" id="{D4F47721-A47E-43C7-A398-9FA661CA7E01}"/>
                </a:ext>
              </a:extLst>
            </p:cNvPr>
            <p:cNvCxnSpPr>
              <a:cxnSpLocks/>
              <a:stCxn id="15" idx="6"/>
              <a:endCxn id="9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7">
              <a:extLst>
                <a:ext uri="{FF2B5EF4-FFF2-40B4-BE49-F238E27FC236}">
                  <a16:creationId xmlns="" xmlns:a16="http://schemas.microsoft.com/office/drawing/2014/main" id="{A6DE1E7F-667A-4335-82EC-84C26F22012D}"/>
                </a:ext>
              </a:extLst>
            </p:cNvPr>
            <p:cNvCxnSpPr>
              <a:cxnSpLocks/>
              <a:stCxn id="16" idx="6"/>
              <a:endCxn id="10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0">
              <a:extLst>
                <a:ext uri="{FF2B5EF4-FFF2-40B4-BE49-F238E27FC236}">
                  <a16:creationId xmlns="" xmlns:a16="http://schemas.microsoft.com/office/drawing/2014/main" id="{8405F7B5-20B3-44CA-A41C-0D3D633BB633}"/>
                </a:ext>
              </a:extLst>
            </p:cNvPr>
            <p:cNvCxnSpPr>
              <a:cxnSpLocks/>
              <a:stCxn id="17" idx="6"/>
              <a:endCxn id="11" idx="1"/>
            </p:cNvCxnSpPr>
            <p:nvPr/>
          </p:nvCxnSpPr>
          <p:spPr>
            <a:xfrm>
              <a:off x="5663172" y="5527384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58">
              <a:extLst>
                <a:ext uri="{FF2B5EF4-FFF2-40B4-BE49-F238E27FC236}">
                  <a16:creationId xmlns="" xmlns:a16="http://schemas.microsoft.com/office/drawing/2014/main" id="{52A5A795-4A69-4CB9-8EFE-6A634AC6BA3B}"/>
                </a:ext>
              </a:extLst>
            </p:cNvPr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59">
              <a:extLst>
                <a:ext uri="{FF2B5EF4-FFF2-40B4-BE49-F238E27FC236}">
                  <a16:creationId xmlns="" xmlns:a16="http://schemas.microsoft.com/office/drawing/2014/main" id="{398953C0-27DD-4615-8C5C-47F6F746EF09}"/>
                </a:ext>
              </a:extLst>
            </p:cNvPr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60">
              <a:extLst>
                <a:ext uri="{FF2B5EF4-FFF2-40B4-BE49-F238E27FC236}">
                  <a16:creationId xmlns="" xmlns:a16="http://schemas.microsoft.com/office/drawing/2014/main" id="{3D461023-883B-4478-9130-069A8E799480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61">
              <a:extLst>
                <a:ext uri="{FF2B5EF4-FFF2-40B4-BE49-F238E27FC236}">
                  <a16:creationId xmlns="" xmlns:a16="http://schemas.microsoft.com/office/drawing/2014/main" id="{77D481E1-9B81-4097-B076-865B59F17B54}"/>
                </a:ext>
              </a:extLst>
            </p:cNvPr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62">
              <a:extLst>
                <a:ext uri="{FF2B5EF4-FFF2-40B4-BE49-F238E27FC236}">
                  <a16:creationId xmlns="" xmlns:a16="http://schemas.microsoft.com/office/drawing/2014/main" id="{52401394-45C6-49BE-95B1-B40BCB85326A}"/>
                </a:ext>
              </a:extLst>
            </p:cNvPr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63">
              <a:extLst>
                <a:ext uri="{FF2B5EF4-FFF2-40B4-BE49-F238E27FC236}">
                  <a16:creationId xmlns="" xmlns:a16="http://schemas.microsoft.com/office/drawing/2014/main" id="{FAEF2A4A-56AD-464C-8D0E-03BDE3A259F6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64">
              <a:extLst>
                <a:ext uri="{FF2B5EF4-FFF2-40B4-BE49-F238E27FC236}">
                  <a16:creationId xmlns="" xmlns:a16="http://schemas.microsoft.com/office/drawing/2014/main" id="{41A34FF2-160D-4A52-A464-C58BB5B43009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65">
              <a:extLst>
                <a:ext uri="{FF2B5EF4-FFF2-40B4-BE49-F238E27FC236}">
                  <a16:creationId xmlns="" xmlns:a16="http://schemas.microsoft.com/office/drawing/2014/main" id="{86AFA9FB-0576-4536-BC78-042E382DF9C2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66">
              <a:extLst>
                <a:ext uri="{FF2B5EF4-FFF2-40B4-BE49-F238E27FC236}">
                  <a16:creationId xmlns="" xmlns:a16="http://schemas.microsoft.com/office/drawing/2014/main" id="{CA01D1F9-DD9A-4237-AC5F-819998AF46CC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67">
              <a:extLst>
                <a:ext uri="{FF2B5EF4-FFF2-40B4-BE49-F238E27FC236}">
                  <a16:creationId xmlns="" xmlns:a16="http://schemas.microsoft.com/office/drawing/2014/main" id="{C11A7011-2734-47A3-9ACB-3B8176C017E6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68">
              <a:extLst>
                <a:ext uri="{FF2B5EF4-FFF2-40B4-BE49-F238E27FC236}">
                  <a16:creationId xmlns="" xmlns:a16="http://schemas.microsoft.com/office/drawing/2014/main" id="{C2BC6932-C01A-4FDF-8E27-3E3B265A7F3B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Graphic 72" descr="Monitor">
              <a:extLst>
                <a:ext uri="{FF2B5EF4-FFF2-40B4-BE49-F238E27FC236}">
                  <a16:creationId xmlns="" xmlns:a16="http://schemas.microsoft.com/office/drawing/2014/main" id="{9BBA4CE5-6B0C-4FB5-AD65-A0130959B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9271" y="3290483"/>
              <a:ext cx="396000" cy="39600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35" name="Graphic 80" descr="Single gear">
              <a:extLst>
                <a:ext uri="{FF2B5EF4-FFF2-40B4-BE49-F238E27FC236}">
                  <a16:creationId xmlns="" xmlns:a16="http://schemas.microsoft.com/office/drawing/2014/main" id="{20CEBB4E-DD7E-41E3-A241-3E390DA0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36" name="Graphic 82" descr="Stopwatch">
              <a:extLst>
                <a:ext uri="{FF2B5EF4-FFF2-40B4-BE49-F238E27FC236}">
                  <a16:creationId xmlns="" xmlns:a16="http://schemas.microsoft.com/office/drawing/2014/main" id="{F2649FBC-E6DE-4A1F-B40D-3671512A7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37" name="Graphic 84" descr="Lightbulb">
              <a:extLst>
                <a:ext uri="{FF2B5EF4-FFF2-40B4-BE49-F238E27FC236}">
                  <a16:creationId xmlns="" xmlns:a16="http://schemas.microsoft.com/office/drawing/2014/main" id="{A501D0EC-1496-4ADD-8063-C24F9D09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38" name="Graphic 86" descr="Head with Gears">
              <a:extLst>
                <a:ext uri="{FF2B5EF4-FFF2-40B4-BE49-F238E27FC236}">
                  <a16:creationId xmlns="" xmlns:a16="http://schemas.microsoft.com/office/drawing/2014/main" id="{F2C3B783-E79F-4266-86F2-41DA4262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39" name="Oval 87">
              <a:extLst>
                <a:ext uri="{FF2B5EF4-FFF2-40B4-BE49-F238E27FC236}">
                  <a16:creationId xmlns="" xmlns:a16="http://schemas.microsoft.com/office/drawing/2014/main" id="{E94B234B-AE34-4EE3-AC7D-5E7D2D2BF698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88">
              <a:extLst>
                <a:ext uri="{FF2B5EF4-FFF2-40B4-BE49-F238E27FC236}">
                  <a16:creationId xmlns="" xmlns:a16="http://schemas.microsoft.com/office/drawing/2014/main" id="{EE51E689-CBA6-49F5-8EA3-83EA0F93233E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89">
              <a:extLst>
                <a:ext uri="{FF2B5EF4-FFF2-40B4-BE49-F238E27FC236}">
                  <a16:creationId xmlns="" xmlns:a16="http://schemas.microsoft.com/office/drawing/2014/main" id="{5723CC88-2C54-4362-8496-34FBF1CD1B90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94">
              <a:extLst>
                <a:ext uri="{FF2B5EF4-FFF2-40B4-BE49-F238E27FC236}">
                  <a16:creationId xmlns="" xmlns:a16="http://schemas.microsoft.com/office/drawing/2014/main" id="{A1EC25AF-6B3A-422D-9A38-3A2E44C6689F}"/>
                </a:ext>
              </a:extLst>
            </p:cNvPr>
            <p:cNvSpPr txBox="1"/>
            <p:nvPr/>
          </p:nvSpPr>
          <p:spPr>
            <a:xfrm>
              <a:off x="7799272" y="1182409"/>
              <a:ext cx="2610317" cy="45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Quản Lý Mua Hàng</a:t>
              </a:r>
              <a:r>
                <a:rPr lang="en-IN" sz="11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.</a:t>
              </a:r>
              <a:endPara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95">
              <a:extLst>
                <a:ext uri="{FF2B5EF4-FFF2-40B4-BE49-F238E27FC236}">
                  <a16:creationId xmlns="" xmlns:a16="http://schemas.microsoft.com/office/drawing/2014/main" id="{841096AF-EA58-4C0B-98AB-6063D303277B}"/>
                </a:ext>
              </a:extLst>
            </p:cNvPr>
            <p:cNvSpPr txBox="1"/>
            <p:nvPr/>
          </p:nvSpPr>
          <p:spPr>
            <a:xfrm>
              <a:off x="8377676" y="2207075"/>
              <a:ext cx="2610317" cy="45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Quản Lý Kho </a:t>
              </a:r>
              <a:r>
                <a:rPr lang="en-IN" sz="11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.</a:t>
              </a:r>
              <a:endPara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96">
              <a:extLst>
                <a:ext uri="{FF2B5EF4-FFF2-40B4-BE49-F238E27FC236}">
                  <a16:creationId xmlns="" xmlns:a16="http://schemas.microsoft.com/office/drawing/2014/main" id="{6AA4610D-317B-4EEC-ACE0-F12104775E47}"/>
                </a:ext>
              </a:extLst>
            </p:cNvPr>
            <p:cNvSpPr txBox="1"/>
            <p:nvPr/>
          </p:nvSpPr>
          <p:spPr>
            <a:xfrm>
              <a:off x="8697074" y="3234233"/>
              <a:ext cx="3105086" cy="45493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Quản Lý Bán Hàng POS</a:t>
              </a:r>
              <a:endPara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97">
              <a:extLst>
                <a:ext uri="{FF2B5EF4-FFF2-40B4-BE49-F238E27FC236}">
                  <a16:creationId xmlns="" xmlns:a16="http://schemas.microsoft.com/office/drawing/2014/main" id="{57677C8B-65ED-4235-BE25-CDC8478CD3DF}"/>
                </a:ext>
              </a:extLst>
            </p:cNvPr>
            <p:cNvSpPr txBox="1"/>
            <p:nvPr/>
          </p:nvSpPr>
          <p:spPr>
            <a:xfrm>
              <a:off x="8395540" y="4256068"/>
              <a:ext cx="2897960" cy="45493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IN" sz="2000" b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KH thân thiết, </a:t>
              </a:r>
              <a:r>
                <a:rPr lang="en-IN" sz="20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CTKM</a:t>
              </a:r>
              <a:r>
                <a:rPr lang="en-IN" sz="11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.</a:t>
              </a:r>
              <a:endPara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98">
              <a:extLst>
                <a:ext uri="{FF2B5EF4-FFF2-40B4-BE49-F238E27FC236}">
                  <a16:creationId xmlns="" xmlns:a16="http://schemas.microsoft.com/office/drawing/2014/main" id="{370917DA-755C-47A2-8962-BCF78A2E85C1}"/>
                </a:ext>
              </a:extLst>
            </p:cNvPr>
            <p:cNvSpPr txBox="1"/>
            <p:nvPr/>
          </p:nvSpPr>
          <p:spPr>
            <a:xfrm>
              <a:off x="7838401" y="5299577"/>
              <a:ext cx="2610317" cy="45493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Thống Kê Báo Cáo </a:t>
              </a:r>
              <a:r>
                <a:rPr lang="en-IN" sz="1100" b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.</a:t>
              </a:r>
              <a:endParaRPr lang="en-IN" sz="11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Hộp Văn bản 167">
            <a:extLst>
              <a:ext uri="{FF2B5EF4-FFF2-40B4-BE49-F238E27FC236}">
                <a16:creationId xmlns="" xmlns:a16="http://schemas.microsoft.com/office/drawing/2014/main" id="{1BD72030-5C35-4A38-95B9-B2753A0DEF62}"/>
              </a:ext>
            </a:extLst>
          </p:cNvPr>
          <p:cNvSpPr txBox="1"/>
          <p:nvPr/>
        </p:nvSpPr>
        <p:spPr>
          <a:xfrm>
            <a:off x="1" y="0"/>
            <a:ext cx="1216571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Quan Các Phân Hệ</a:t>
            </a:r>
          </a:p>
        </p:txBody>
      </p:sp>
      <p:pic>
        <p:nvPicPr>
          <p:cNvPr id="49" name="Đồ họa 171" descr="Address Book with solid fill">
            <a:extLst>
              <a:ext uri="{FF2B5EF4-FFF2-40B4-BE49-F238E27FC236}">
                <a16:creationId xmlns="" xmlns:a16="http://schemas.microsoft.com/office/drawing/2014/main" id="{A7C7C385-D833-4BBC-8CDC-5FC9BE0DA6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06516" y="4065410"/>
            <a:ext cx="433539" cy="433539"/>
          </a:xfrm>
          <a:prstGeom prst="rect">
            <a:avLst/>
          </a:prstGeom>
        </p:spPr>
      </p:pic>
      <p:pic>
        <p:nvPicPr>
          <p:cNvPr id="50" name="Đồ họa 173" descr="Bar chart with solid fill">
            <a:extLst>
              <a:ext uri="{FF2B5EF4-FFF2-40B4-BE49-F238E27FC236}">
                <a16:creationId xmlns="" xmlns:a16="http://schemas.microsoft.com/office/drawing/2014/main" id="{4371A31C-3A4E-43D6-AA7A-A03FFDDEA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6851446" y="4945129"/>
            <a:ext cx="523436" cy="523436"/>
          </a:xfrm>
          <a:prstGeom prst="rect">
            <a:avLst/>
          </a:prstGeom>
        </p:spPr>
      </p:pic>
      <p:pic>
        <p:nvPicPr>
          <p:cNvPr id="51" name="Đồ họa 175" descr="Ecommerce with solid fill">
            <a:extLst>
              <a:ext uri="{FF2B5EF4-FFF2-40B4-BE49-F238E27FC236}">
                <a16:creationId xmlns="" xmlns:a16="http://schemas.microsoft.com/office/drawing/2014/main" id="{97CBC335-021D-4DC8-BDD5-B5892476BE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 flipV="1">
            <a:off x="6830923" y="1282910"/>
            <a:ext cx="554823" cy="422822"/>
          </a:xfrm>
          <a:prstGeom prst="rect">
            <a:avLst/>
          </a:prstGeom>
        </p:spPr>
      </p:pic>
      <p:pic>
        <p:nvPicPr>
          <p:cNvPr id="52" name="Đồ họa 177" descr="Bank with solid fill">
            <a:extLst>
              <a:ext uri="{FF2B5EF4-FFF2-40B4-BE49-F238E27FC236}">
                <a16:creationId xmlns="" xmlns:a16="http://schemas.microsoft.com/office/drawing/2014/main" id="{C8666797-1AF2-4B18-B44E-CA129185926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73504" y="2164208"/>
            <a:ext cx="459168" cy="45916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06" y="2551015"/>
            <a:ext cx="2834815" cy="1121143"/>
          </a:xfrm>
          <a:prstGeom prst="rect">
            <a:avLst/>
          </a:prstGeom>
        </p:spPr>
      </p:pic>
      <p:pic>
        <p:nvPicPr>
          <p:cNvPr id="54" name="Picture 9" descr="https://scontent.fsgn2-2.fna.fbcdn.net/v/t1.0-1/c26.0.320.320/p320x320/11082581_923363427716569_5547539979521500763_n.jpg?oh=72fc49d5551e39c1da2959c6edf1c42a&amp;oe=5AA5AE61">
            <a:extLst>
              <a:ext uri="{FF2B5EF4-FFF2-40B4-BE49-F238E27FC236}">
                <a16:creationId xmlns:a16="http://schemas.microsoft.com/office/drawing/2014/main" xmlns="" id="{89AE931B-0990-421E-A46B-8156D0CE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686" y="5795022"/>
            <a:ext cx="1500325" cy="11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>
            <a:extLst>
              <a:ext uri="{FF2B5EF4-FFF2-40B4-BE49-F238E27FC236}">
                <a16:creationId xmlns:a16="http://schemas.microsoft.com/office/drawing/2014/main" xmlns="" id="{85455A5A-800C-4A0C-9923-5E9C80DE921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97983" y="5740470"/>
            <a:ext cx="1487786" cy="1178685"/>
          </a:xfrm>
          <a:prstGeom prst="rect">
            <a:avLst/>
          </a:prstGeom>
        </p:spPr>
      </p:pic>
      <p:pic>
        <p:nvPicPr>
          <p:cNvPr id="56" name="Picture 4" descr="http://vplusmall.vn/uploads/images/he-thong/logo.png">
            <a:extLst>
              <a:ext uri="{FF2B5EF4-FFF2-40B4-BE49-F238E27FC236}">
                <a16:creationId xmlns:a16="http://schemas.microsoft.com/office/drawing/2014/main" xmlns="" id="{11B661D5-9848-48C8-A211-ED373C6E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77" y="5817061"/>
            <a:ext cx="3135987" cy="3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Sai Kim">
            <a:extLst>
              <a:ext uri="{FF2B5EF4-FFF2-40B4-BE49-F238E27FC236}">
                <a16:creationId xmlns:a16="http://schemas.microsoft.com/office/drawing/2014/main" xmlns="" id="{5EB73915-2C5B-472A-BAE8-76D8D274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59" y="6416189"/>
            <a:ext cx="3272911" cy="4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>
            <a:extLst>
              <a:ext uri="{FF2B5EF4-FFF2-40B4-BE49-F238E27FC236}">
                <a16:creationId xmlns:a16="http://schemas.microsoft.com/office/drawing/2014/main" xmlns="" id="{898124B3-0DEF-49EE-B7E8-7CBBB24C3E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32335" y="5779980"/>
            <a:ext cx="1285593" cy="1113577"/>
          </a:xfrm>
          <a:prstGeom prst="rect">
            <a:avLst/>
          </a:prstGeom>
        </p:spPr>
      </p:pic>
      <p:pic>
        <p:nvPicPr>
          <p:cNvPr id="59" name="Picture 14">
            <a:extLst>
              <a:ext uri="{FF2B5EF4-FFF2-40B4-BE49-F238E27FC236}">
                <a16:creationId xmlns:a16="http://schemas.microsoft.com/office/drawing/2014/main" xmlns="" id="{C6A16777-6470-4FEC-BCAA-1A90EE9F934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66481" y="5792482"/>
            <a:ext cx="1150652" cy="1107679"/>
          </a:xfrm>
          <a:prstGeom prst="rect">
            <a:avLst/>
          </a:prstGeom>
        </p:spPr>
      </p:pic>
      <p:pic>
        <p:nvPicPr>
          <p:cNvPr id="60" name="Picture 15">
            <a:extLst>
              <a:ext uri="{FF2B5EF4-FFF2-40B4-BE49-F238E27FC236}">
                <a16:creationId xmlns:a16="http://schemas.microsoft.com/office/drawing/2014/main" xmlns="" id="{7B3A54DB-D1C6-489E-AF70-CDE57590B51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6710" y="6346321"/>
            <a:ext cx="2843961" cy="374020"/>
          </a:xfrm>
          <a:prstGeom prst="rect">
            <a:avLst/>
          </a:prstGeom>
        </p:spPr>
      </p:pic>
      <p:sp>
        <p:nvSpPr>
          <p:cNvPr id="61" name="Rectangle 8">
            <a:extLst>
              <a:ext uri="{FF2B5EF4-FFF2-40B4-BE49-F238E27FC236}">
                <a16:creationId xmlns:a16="http://schemas.microsoft.com/office/drawing/2014/main" xmlns="" id="{DBEFA333-D9DC-44CA-B551-E8A406FFF4E6}"/>
              </a:ext>
            </a:extLst>
          </p:cNvPr>
          <p:cNvSpPr/>
          <p:nvPr/>
        </p:nvSpPr>
        <p:spPr>
          <a:xfrm>
            <a:off x="0" y="5736499"/>
            <a:ext cx="12192000" cy="1121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62" name="Picture 9" descr="https://scontent.fsgn2-2.fna.fbcdn.net/v/t1.0-1/c26.0.320.320/p320x320/11082581_923363427716569_5547539979521500763_n.jpg?oh=72fc49d5551e39c1da2959c6edf1c42a&amp;oe=5AA5AE61">
            <a:extLst>
              <a:ext uri="{FF2B5EF4-FFF2-40B4-BE49-F238E27FC236}">
                <a16:creationId xmlns:a16="http://schemas.microsoft.com/office/drawing/2014/main" xmlns="" id="{89AE931B-0990-421E-A46B-8156D0CE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14" y="5797110"/>
            <a:ext cx="1500325" cy="9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4">
            <a:extLst>
              <a:ext uri="{FF2B5EF4-FFF2-40B4-BE49-F238E27FC236}">
                <a16:creationId xmlns:a16="http://schemas.microsoft.com/office/drawing/2014/main" xmlns="" id="{D7D423EA-EE46-4DA1-B36E-9F3335064BB1}"/>
              </a:ext>
            </a:extLst>
          </p:cNvPr>
          <p:cNvSpPr txBox="1"/>
          <p:nvPr/>
        </p:nvSpPr>
        <p:spPr>
          <a:xfrm>
            <a:off x="0" y="5653359"/>
            <a:ext cx="180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</a:p>
        </p:txBody>
      </p:sp>
      <p:pic>
        <p:nvPicPr>
          <p:cNvPr id="64" name="Picture 11">
            <a:extLst>
              <a:ext uri="{FF2B5EF4-FFF2-40B4-BE49-F238E27FC236}">
                <a16:creationId xmlns:a16="http://schemas.microsoft.com/office/drawing/2014/main" xmlns="" id="{85455A5A-800C-4A0C-9923-5E9C80DE921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38011" y="5750286"/>
            <a:ext cx="1487786" cy="1038786"/>
          </a:xfrm>
          <a:prstGeom prst="rect">
            <a:avLst/>
          </a:prstGeom>
        </p:spPr>
      </p:pic>
      <p:pic>
        <p:nvPicPr>
          <p:cNvPr id="65" name="Picture 4" descr="http://vplusmall.vn/uploads/images/he-thong/logo.png">
            <a:extLst>
              <a:ext uri="{FF2B5EF4-FFF2-40B4-BE49-F238E27FC236}">
                <a16:creationId xmlns:a16="http://schemas.microsoft.com/office/drawing/2014/main" xmlns="" id="{11B661D5-9848-48C8-A211-ED373C6E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05" y="5732499"/>
            <a:ext cx="3135987" cy="33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Sai Kim">
            <a:extLst>
              <a:ext uri="{FF2B5EF4-FFF2-40B4-BE49-F238E27FC236}">
                <a16:creationId xmlns:a16="http://schemas.microsoft.com/office/drawing/2014/main" xmlns="" id="{5EB73915-2C5B-472A-BAE8-76D8D274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87" y="6335236"/>
            <a:ext cx="3272911" cy="36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>
            <a:extLst>
              <a:ext uri="{FF2B5EF4-FFF2-40B4-BE49-F238E27FC236}">
                <a16:creationId xmlns:a16="http://schemas.microsoft.com/office/drawing/2014/main" xmlns="" id="{898124B3-0DEF-49EE-B7E8-7CBBB24C3E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2363" y="5782068"/>
            <a:ext cx="1285593" cy="981406"/>
          </a:xfrm>
          <a:prstGeom prst="rect">
            <a:avLst/>
          </a:prstGeom>
        </p:spPr>
      </p:pic>
      <p:pic>
        <p:nvPicPr>
          <p:cNvPr id="68" name="Picture 14">
            <a:extLst>
              <a:ext uri="{FF2B5EF4-FFF2-40B4-BE49-F238E27FC236}">
                <a16:creationId xmlns:a16="http://schemas.microsoft.com/office/drawing/2014/main" xmlns="" id="{C6A16777-6470-4FEC-BCAA-1A90EE9F934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06509" y="5793870"/>
            <a:ext cx="1150652" cy="976208"/>
          </a:xfrm>
          <a:prstGeom prst="rect">
            <a:avLst/>
          </a:prstGeom>
        </p:spPr>
      </p:pic>
      <p:pic>
        <p:nvPicPr>
          <p:cNvPr id="69" name="Picture 15">
            <a:extLst>
              <a:ext uri="{FF2B5EF4-FFF2-40B4-BE49-F238E27FC236}">
                <a16:creationId xmlns:a16="http://schemas.microsoft.com/office/drawing/2014/main" xmlns="" id="{7B3A54DB-D1C6-489E-AF70-CDE57590B51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0567" y="6376646"/>
            <a:ext cx="1900393" cy="39868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82971" y="5977519"/>
            <a:ext cx="1876190" cy="34708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5977518"/>
            <a:ext cx="1040306" cy="8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iên thể">
  <a:themeElements>
    <a:clrScheme name="Thiên thể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Thiên th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iên th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1314</Words>
  <Application>Microsoft Office PowerPoint</Application>
  <PresentationFormat>Widescreen</PresentationFormat>
  <Paragraphs>315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Fira Sans Extra Condensed Medium</vt:lpstr>
      <vt:lpstr>MS Mincho</vt:lpstr>
      <vt:lpstr>Open Sans Condensed</vt:lpstr>
      <vt:lpstr>Open Sans Condensed Light</vt:lpstr>
      <vt:lpstr>Roboto</vt:lpstr>
      <vt:lpstr>Segoe UI Light</vt:lpstr>
      <vt:lpstr>Segoe UI Semibold</vt:lpstr>
      <vt:lpstr>System Font Regular</vt:lpstr>
      <vt:lpstr>Times New Roman</vt:lpstr>
      <vt:lpstr>Times New Roman (Headings)</vt:lpstr>
      <vt:lpstr>Verdana</vt:lpstr>
      <vt:lpstr>Wingdings</vt:lpstr>
      <vt:lpstr>Thiên thể</vt:lpstr>
      <vt:lpstr>    </vt:lpstr>
      <vt:lpstr>PowerPoint Presentation</vt:lpstr>
      <vt:lpstr>SẢN PHẨM CỐT LõI</vt:lpstr>
      <vt:lpstr>  GIỚI THIỆU VỀ Citixsys</vt:lpstr>
      <vt:lpstr>PowerPoint Presentation</vt:lpstr>
      <vt:lpstr>PowerPoint Presentation</vt:lpstr>
      <vt:lpstr>Mô hình tổng thể hệ thống</vt:lpstr>
      <vt:lpstr>PowerPoint Presentation</vt:lpstr>
      <vt:lpstr>PowerPoint Presentation</vt:lpstr>
      <vt:lpstr>PowerPoint Presentation</vt:lpstr>
      <vt:lpstr>PowerPoint Presentation</vt:lpstr>
      <vt:lpstr>Tạo đơn hàng từ dự báo bổ sung hàng tồn kho</vt:lpstr>
      <vt:lpstr>PowerPoint Presentation</vt:lpstr>
      <vt:lpstr>PowerPoint Presentation</vt:lpstr>
      <vt:lpstr>Chuyển kho nội bộ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 – TÍCH HỢP</vt:lpstr>
      <vt:lpstr>Ivend tích hợp với hệ thống ERP</vt:lpstr>
      <vt:lpstr>PowerPoint Presentation</vt:lpstr>
      <vt:lpstr>Tích hợp nghiệp vụ sap B1 và ivend</vt:lpstr>
      <vt:lpstr>Ivend tích hợp với hệ thống TMĐT</vt:lpstr>
      <vt:lpstr>Tích hợp nghiệp vụ sap B1 và TMĐT - MAGENTO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</dc:title>
  <dc:creator>QUANG DOAN</dc:creator>
  <cp:lastModifiedBy>QuangDoan</cp:lastModifiedBy>
  <cp:revision>83</cp:revision>
  <dcterms:created xsi:type="dcterms:W3CDTF">2020-12-21T10:15:41Z</dcterms:created>
  <dcterms:modified xsi:type="dcterms:W3CDTF">2021-03-09T01:59:26Z</dcterms:modified>
</cp:coreProperties>
</file>